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76" r:id="rId9"/>
    <p:sldId id="277" r:id="rId10"/>
    <p:sldId id="262" r:id="rId11"/>
    <p:sldId id="278" r:id="rId12"/>
    <p:sldId id="279" r:id="rId13"/>
    <p:sldId id="263" r:id="rId14"/>
    <p:sldId id="264" r:id="rId15"/>
    <p:sldId id="265" r:id="rId16"/>
    <p:sldId id="266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80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8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1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7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8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77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7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5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2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7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6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7B036-489D-407F-82D1-D1296819591A}" type="datetimeFigureOut">
              <a:rPr lang="en-US" smtClean="0"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1CC95-DDA7-49AF-AFFD-63CF59799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1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Musahiban</a:t>
            </a:r>
            <a:r>
              <a:rPr lang="en-US" dirty="0" smtClean="0"/>
              <a:t> Dynasty:</a:t>
            </a:r>
            <a:br>
              <a:rPr lang="en-US" dirty="0" smtClean="0"/>
            </a:br>
            <a:r>
              <a:rPr lang="en-US" dirty="0" smtClean="0"/>
              <a:t>Debating the Future of Afghanistan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1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</a:t>
            </a:r>
            <a:r>
              <a:rPr lang="en-US" dirty="0" err="1" smtClean="0"/>
              <a:t>Abdur</a:t>
            </a:r>
            <a:r>
              <a:rPr lang="en-US" dirty="0" smtClean="0"/>
              <a:t> </a:t>
            </a:r>
            <a:r>
              <a:rPr lang="en-US" dirty="0" err="1" smtClean="0"/>
              <a:t>Rahman</a:t>
            </a:r>
            <a:r>
              <a:rPr lang="en-US" dirty="0" smtClean="0"/>
              <a:t> to the </a:t>
            </a:r>
            <a:r>
              <a:rPr lang="en-US" dirty="0" err="1" smtClean="0"/>
              <a:t>Musahiban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Major issues…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1)	Geopolitics and foreign interests, the legacy of </a:t>
            </a:r>
            <a:r>
              <a:rPr lang="en-US" dirty="0" err="1" smtClean="0"/>
              <a:t>Gandemak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2)	Developing national(</a:t>
            </a:r>
            <a:r>
              <a:rPr lang="en-US" dirty="0" err="1" smtClean="0"/>
              <a:t>ist</a:t>
            </a:r>
            <a:r>
              <a:rPr lang="en-US" dirty="0" smtClean="0"/>
              <a:t>) identity, Afghanistan is Kabul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3)	Debates over culture and religion, the identity of Afghanistan and the Afghan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1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Geopolitics: The Third Anglo-Afghan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18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May 6 – Aug. 8, 1919</a:t>
            </a:r>
          </a:p>
          <a:p>
            <a:r>
              <a:rPr lang="en-US" dirty="0" err="1" smtClean="0"/>
              <a:t>Amanullah</a:t>
            </a:r>
            <a:r>
              <a:rPr lang="en-US" dirty="0"/>
              <a:t> </a:t>
            </a:r>
            <a:r>
              <a:rPr lang="en-US" dirty="0" smtClean="0"/>
              <a:t>pushes independence from British</a:t>
            </a:r>
          </a:p>
          <a:p>
            <a:r>
              <a:rPr lang="en-US" dirty="0" smtClean="0"/>
              <a:t>Afghanistan attacks through Khyber Pass</a:t>
            </a:r>
          </a:p>
          <a:p>
            <a:r>
              <a:rPr lang="en-US" dirty="0" smtClean="0"/>
              <a:t>Ends with RAF bombing Kabul</a:t>
            </a:r>
          </a:p>
          <a:p>
            <a:r>
              <a:rPr lang="en-US" dirty="0" smtClean="0"/>
              <a:t>Total British victory,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except…</a:t>
            </a:r>
          </a:p>
          <a:p>
            <a:r>
              <a:rPr lang="en-US" dirty="0" smtClean="0"/>
              <a:t>Peace treaty gives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Afghanistan right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control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foreign relations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017213"/>
            <a:ext cx="4749800" cy="268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98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Anglo-Afghan War, Aftermath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6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Occasion of Afghan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Independence Day</a:t>
            </a:r>
          </a:p>
          <a:p>
            <a:r>
              <a:rPr lang="en-US" dirty="0" smtClean="0"/>
              <a:t>Joins League of Nations</a:t>
            </a:r>
          </a:p>
          <a:p>
            <a:r>
              <a:rPr lang="en-US" dirty="0" smtClean="0"/>
              <a:t>Afghanistan attempts to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find allies far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removed from local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geopolitics.</a:t>
            </a:r>
          </a:p>
          <a:p>
            <a:pPr marL="0" indent="0">
              <a:buNone/>
            </a:pPr>
            <a:r>
              <a:rPr lang="en-US" dirty="0" smtClean="0"/>
              <a:t>1927: </a:t>
            </a:r>
            <a:r>
              <a:rPr lang="en-US" dirty="0" err="1" smtClean="0"/>
              <a:t>Amanullah</a:t>
            </a:r>
            <a:r>
              <a:rPr lang="en-US" dirty="0" smtClean="0"/>
              <a:t> travels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to Turkey, Iran,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Western Europe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19200"/>
            <a:ext cx="4112462" cy="51107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4773" y="6400800"/>
            <a:ext cx="409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Queen </a:t>
            </a:r>
            <a:r>
              <a:rPr lang="en-US" dirty="0" err="1" smtClean="0"/>
              <a:t>Soraya</a:t>
            </a:r>
            <a:r>
              <a:rPr lang="en-US" dirty="0" smtClean="0"/>
              <a:t> and </a:t>
            </a:r>
            <a:r>
              <a:rPr lang="en-US" dirty="0" err="1" smtClean="0"/>
              <a:t>Amanullah</a:t>
            </a:r>
            <a:r>
              <a:rPr lang="en-US" dirty="0" smtClean="0"/>
              <a:t> in Germany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7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Amanullah’s</a:t>
            </a:r>
            <a:r>
              <a:rPr lang="en-US" dirty="0" smtClean="0"/>
              <a:t> World Tour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83012"/>
            <a:ext cx="4322132" cy="325374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774" y="1160948"/>
            <a:ext cx="4329690" cy="318245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8" y="1192567"/>
            <a:ext cx="4544292" cy="35318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942364"/>
            <a:ext cx="3979209" cy="279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Afghanistan is Kabul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Pushes Afghan national identity, conceived in and enforced from Kabul</a:t>
            </a:r>
          </a:p>
          <a:p>
            <a:r>
              <a:rPr lang="en-US" dirty="0" smtClean="0"/>
              <a:t>1923: First written constitution</a:t>
            </a:r>
          </a:p>
          <a:p>
            <a:pPr lvl="1"/>
            <a:r>
              <a:rPr lang="en-US" dirty="0" smtClean="0"/>
              <a:t>Civil Rights for all Afghans</a:t>
            </a:r>
          </a:p>
          <a:p>
            <a:pPr lvl="1"/>
            <a:r>
              <a:rPr lang="en-US" dirty="0" smtClean="0"/>
              <a:t>Elected legislature</a:t>
            </a:r>
          </a:p>
          <a:p>
            <a:pPr lvl="1"/>
            <a:r>
              <a:rPr lang="en-US" dirty="0" smtClean="0"/>
              <a:t>Make state interactions transparent and standardized</a:t>
            </a:r>
          </a:p>
          <a:p>
            <a:r>
              <a:rPr lang="en-US" dirty="0" smtClean="0"/>
              <a:t>Remove tribal elders from military recruitment process</a:t>
            </a:r>
          </a:p>
          <a:p>
            <a:r>
              <a:rPr lang="en-US" dirty="0" smtClean="0"/>
              <a:t>Ends state subsidies for tribal elders and junior members of the </a:t>
            </a:r>
            <a:r>
              <a:rPr lang="en-US" dirty="0" err="1" smtClean="0"/>
              <a:t>Muhammadzai</a:t>
            </a:r>
            <a:r>
              <a:rPr lang="en-US" dirty="0" smtClean="0"/>
              <a:t> clan</a:t>
            </a:r>
          </a:p>
          <a:p>
            <a:r>
              <a:rPr lang="en-US" dirty="0" smtClean="0"/>
              <a:t>1928: National bank and currency, the </a:t>
            </a:r>
            <a:r>
              <a:rPr lang="en-US" dirty="0" err="1" smtClean="0"/>
              <a:t>afghani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54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and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0935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Attempt to put Afghanistan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at the forefront of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modernization and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reform in the Muslim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world.</a:t>
            </a:r>
          </a:p>
          <a:p>
            <a:r>
              <a:rPr lang="en-US" dirty="0" smtClean="0"/>
              <a:t>Western dress for men in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Kabul</a:t>
            </a:r>
          </a:p>
          <a:p>
            <a:r>
              <a:rPr lang="en-US" dirty="0" smtClean="0"/>
              <a:t>New schools, coed w/ secular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curriculum</a:t>
            </a:r>
          </a:p>
          <a:p>
            <a:r>
              <a:rPr lang="en-US" dirty="0" smtClean="0"/>
              <a:t>Veiling no longer required by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law.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50123"/>
            <a:ext cx="3530009" cy="535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55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Darulaman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3000"/>
            <a:ext cx="5689600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51223"/>
            <a:ext cx="5638800" cy="25543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29111"/>
            <a:ext cx="3505200" cy="30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25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Amanullah</a:t>
            </a:r>
            <a:r>
              <a:rPr lang="en-US" dirty="0" smtClean="0"/>
              <a:t> and </a:t>
            </a:r>
            <a:r>
              <a:rPr lang="en-US" dirty="0" err="1" smtClean="0"/>
              <a:t>Soraya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89" y="1143000"/>
            <a:ext cx="3361911" cy="25146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42999"/>
            <a:ext cx="4495800" cy="55871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89" y="3505200"/>
            <a:ext cx="3278023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7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and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Cultural changes become </a:t>
            </a:r>
          </a:p>
          <a:p>
            <a:pPr marL="0" indent="0">
              <a:buNone/>
            </a:pPr>
            <a:r>
              <a:rPr lang="en-US" dirty="0" smtClean="0"/>
              <a:t>symbolic of Kabul </a:t>
            </a:r>
          </a:p>
          <a:p>
            <a:pPr marL="0" indent="0">
              <a:buNone/>
            </a:pPr>
            <a:r>
              <a:rPr lang="en-US" dirty="0" smtClean="0"/>
              <a:t>centralization, especially </a:t>
            </a:r>
          </a:p>
          <a:p>
            <a:pPr marL="0" indent="0">
              <a:buNone/>
            </a:pPr>
            <a:r>
              <a:rPr lang="en-US" dirty="0" smtClean="0"/>
              <a:t>reform of marriage laws</a:t>
            </a:r>
          </a:p>
          <a:p>
            <a:r>
              <a:rPr lang="en-US" dirty="0" smtClean="0"/>
              <a:t>Most reforms only </a:t>
            </a:r>
          </a:p>
          <a:p>
            <a:pPr marL="0" indent="0">
              <a:buNone/>
            </a:pPr>
            <a:r>
              <a:rPr lang="en-US" dirty="0" smtClean="0"/>
              <a:t>effected in Kabul </a:t>
            </a:r>
          </a:p>
          <a:p>
            <a:pPr marL="0" indent="0">
              <a:buNone/>
            </a:pPr>
            <a:r>
              <a:rPr lang="en-US" dirty="0" smtClean="0"/>
              <a:t>itself</a:t>
            </a:r>
          </a:p>
          <a:p>
            <a:r>
              <a:rPr lang="en-US" dirty="0" smtClean="0"/>
              <a:t>Still attracts opposition </a:t>
            </a:r>
          </a:p>
          <a:p>
            <a:pPr marL="0" indent="0">
              <a:buNone/>
            </a:pPr>
            <a:r>
              <a:rPr lang="en-US" dirty="0" smtClean="0"/>
              <a:t>from traditional </a:t>
            </a:r>
          </a:p>
          <a:p>
            <a:pPr marL="0" indent="0">
              <a:buNone/>
            </a:pPr>
            <a:r>
              <a:rPr lang="en-US" dirty="0" smtClean="0"/>
              <a:t>power bases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52122"/>
            <a:ext cx="3853543" cy="552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3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1924 </a:t>
            </a:r>
            <a:r>
              <a:rPr lang="en-US" dirty="0" err="1" smtClean="0"/>
              <a:t>Khost</a:t>
            </a:r>
            <a:r>
              <a:rPr lang="en-US" dirty="0" smtClean="0"/>
              <a:t> Rebellion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186814"/>
            <a:ext cx="7543801" cy="562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6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274638"/>
            <a:ext cx="5105400" cy="6430962"/>
          </a:xfrm>
        </p:spPr>
        <p:txBody>
          <a:bodyPr/>
          <a:lstStyle/>
          <a:p>
            <a:r>
              <a:rPr lang="en-US" dirty="0" err="1" smtClean="0"/>
              <a:t>Habibullah</a:t>
            </a:r>
            <a:r>
              <a:rPr lang="en-US" dirty="0" smtClean="0"/>
              <a:t> </a:t>
            </a:r>
            <a:r>
              <a:rPr lang="en-US" dirty="0" err="1" smtClean="0"/>
              <a:t>Kalakani</a:t>
            </a:r>
            <a:r>
              <a:rPr lang="en-US" dirty="0" smtClean="0"/>
              <a:t> (r. Jan. – Oct. 1929)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3733800" cy="6758486"/>
          </a:xfrm>
        </p:spPr>
      </p:pic>
    </p:spTree>
    <p:extLst>
      <p:ext uri="{BB962C8B-B14F-4D97-AF65-F5344CB8AC3E}">
        <p14:creationId xmlns:p14="http://schemas.microsoft.com/office/powerpoint/2010/main" val="285051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Musahiban</a:t>
            </a:r>
            <a:r>
              <a:rPr lang="en-US" dirty="0" smtClean="0"/>
              <a:t>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00378"/>
            <a:ext cx="8229600" cy="512902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Muhammadzai</a:t>
            </a:r>
            <a:r>
              <a:rPr lang="en-US" dirty="0" smtClean="0"/>
              <a:t> Pashtuns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retake power after nine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months</a:t>
            </a:r>
          </a:p>
          <a:p>
            <a:r>
              <a:rPr lang="en-US" dirty="0" smtClean="0"/>
              <a:t>Muhammad Nadir Shah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(1929-1933)</a:t>
            </a:r>
          </a:p>
          <a:p>
            <a:r>
              <a:rPr lang="en-US" dirty="0" smtClean="0"/>
              <a:t>Undoes all of </a:t>
            </a:r>
            <a:r>
              <a:rPr lang="en-US" dirty="0" err="1" smtClean="0"/>
              <a:t>Amanullah’s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reforms</a:t>
            </a:r>
          </a:p>
          <a:p>
            <a:r>
              <a:rPr lang="en-US" dirty="0" smtClean="0"/>
              <a:t>1931: New constitution</a:t>
            </a:r>
          </a:p>
          <a:p>
            <a:pPr lvl="1"/>
            <a:r>
              <a:rPr lang="en-US" dirty="0" smtClean="0"/>
              <a:t>Parliament replaced by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loya</a:t>
            </a:r>
            <a:r>
              <a:rPr lang="en-US" dirty="0" smtClean="0"/>
              <a:t> </a:t>
            </a:r>
            <a:r>
              <a:rPr lang="en-US" dirty="0" err="1" smtClean="0"/>
              <a:t>jirga</a:t>
            </a:r>
            <a:endParaRPr lang="en-US" dirty="0" smtClean="0"/>
          </a:p>
          <a:p>
            <a:pPr lvl="1"/>
            <a:r>
              <a:rPr lang="en-US" dirty="0" smtClean="0"/>
              <a:t>Increases size and scope of army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25515"/>
            <a:ext cx="3657600" cy="550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84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Kabul and Afghanistan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1933: Nadir Shah assassinated by a college student</a:t>
            </a:r>
          </a:p>
          <a:p>
            <a:r>
              <a:rPr lang="en-US" dirty="0" smtClean="0"/>
              <a:t>Demonstrates the constituency for </a:t>
            </a:r>
            <a:r>
              <a:rPr lang="en-US" dirty="0" err="1" smtClean="0"/>
              <a:t>Amanullah’s</a:t>
            </a:r>
            <a:r>
              <a:rPr lang="en-US" dirty="0" smtClean="0"/>
              <a:t> reforms</a:t>
            </a:r>
          </a:p>
          <a:p>
            <a:pPr lvl="1"/>
            <a:r>
              <a:rPr lang="en-US" dirty="0" smtClean="0"/>
              <a:t>Young</a:t>
            </a:r>
          </a:p>
          <a:p>
            <a:pPr lvl="1"/>
            <a:r>
              <a:rPr lang="en-US" dirty="0" smtClean="0"/>
              <a:t>Urban</a:t>
            </a:r>
          </a:p>
          <a:p>
            <a:pPr lvl="1"/>
            <a:r>
              <a:rPr lang="en-US" dirty="0" smtClean="0"/>
              <a:t>Educated</a:t>
            </a:r>
          </a:p>
          <a:p>
            <a:pPr lvl="1"/>
            <a:r>
              <a:rPr lang="en-US" dirty="0" smtClean="0"/>
              <a:t>Kabul-centric</a:t>
            </a:r>
          </a:p>
          <a:p>
            <a:r>
              <a:rPr lang="en-US" dirty="0" smtClean="0"/>
              <a:t>If you’re going to be overthrown whether you reform or not, what’s a shah to do?</a:t>
            </a:r>
          </a:p>
        </p:txBody>
      </p:sp>
    </p:spTree>
    <p:extLst>
      <p:ext uri="{BB962C8B-B14F-4D97-AF65-F5344CB8AC3E}">
        <p14:creationId xmlns:p14="http://schemas.microsoft.com/office/powerpoint/2010/main" val="3378447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Muhammad </a:t>
            </a:r>
            <a:r>
              <a:rPr lang="en-US" dirty="0" err="1" smtClean="0"/>
              <a:t>Zahir</a:t>
            </a:r>
            <a:r>
              <a:rPr lang="en-US" dirty="0" smtClean="0"/>
              <a:t> Shah (r. 1933-1973)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0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Comes to power at age </a:t>
            </a:r>
          </a:p>
          <a:p>
            <a:pPr marL="0" indent="0">
              <a:buNone/>
            </a:pPr>
            <a:r>
              <a:rPr lang="en-US" dirty="0" smtClean="0"/>
              <a:t>19</a:t>
            </a:r>
          </a:p>
          <a:p>
            <a:r>
              <a:rPr lang="en-US" dirty="0" smtClean="0"/>
              <a:t>Leaves his uncles holding </a:t>
            </a:r>
          </a:p>
          <a:p>
            <a:pPr marL="0" indent="0">
              <a:buNone/>
            </a:pPr>
            <a:r>
              <a:rPr lang="en-US" dirty="0" smtClean="0"/>
              <a:t>real power</a:t>
            </a:r>
          </a:p>
          <a:p>
            <a:r>
              <a:rPr lang="en-US" dirty="0" smtClean="0"/>
              <a:t>Focus on modernization </a:t>
            </a:r>
          </a:p>
          <a:p>
            <a:pPr marL="0" indent="0">
              <a:buNone/>
            </a:pPr>
            <a:r>
              <a:rPr lang="en-US" dirty="0" smtClean="0"/>
              <a:t>of infrastructure</a:t>
            </a:r>
          </a:p>
          <a:p>
            <a:r>
              <a:rPr lang="en-US" dirty="0" smtClean="0"/>
              <a:t>Modernization will lead </a:t>
            </a:r>
          </a:p>
          <a:p>
            <a:pPr marL="0" indent="0">
              <a:buNone/>
            </a:pPr>
            <a:r>
              <a:rPr lang="en-US" dirty="0" smtClean="0"/>
              <a:t>to centralization and </a:t>
            </a:r>
          </a:p>
          <a:p>
            <a:pPr marL="0" indent="0">
              <a:buNone/>
            </a:pPr>
            <a:r>
              <a:rPr lang="en-US" dirty="0" smtClean="0"/>
              <a:t>reform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400984"/>
            <a:ext cx="4038600" cy="527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3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Forging a National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Create a Kabul </a:t>
            </a:r>
          </a:p>
          <a:p>
            <a:pPr marL="0" indent="0">
              <a:buNone/>
            </a:pPr>
            <a:r>
              <a:rPr lang="en-US" dirty="0" smtClean="0"/>
              <a:t>centered national identity </a:t>
            </a:r>
          </a:p>
          <a:p>
            <a:pPr marL="0" indent="0">
              <a:buNone/>
            </a:pPr>
            <a:r>
              <a:rPr lang="en-US" dirty="0" smtClean="0"/>
              <a:t>which combines Pashtun </a:t>
            </a:r>
          </a:p>
          <a:p>
            <a:pPr marL="0" indent="0">
              <a:buNone/>
            </a:pPr>
            <a:r>
              <a:rPr lang="en-US" dirty="0" smtClean="0"/>
              <a:t>and Tajik elements</a:t>
            </a:r>
          </a:p>
          <a:p>
            <a:r>
              <a:rPr lang="en-US" dirty="0" smtClean="0"/>
              <a:t>Radio Kabul/Afghanistan </a:t>
            </a:r>
          </a:p>
          <a:p>
            <a:pPr marL="0" indent="0">
              <a:buNone/>
            </a:pPr>
            <a:r>
              <a:rPr lang="en-US" dirty="0" smtClean="0"/>
              <a:t>(the news from Kabul)</a:t>
            </a:r>
          </a:p>
          <a:p>
            <a:r>
              <a:rPr lang="en-US" dirty="0" smtClean="0"/>
              <a:t>National Museum</a:t>
            </a:r>
          </a:p>
          <a:p>
            <a:r>
              <a:rPr lang="en-US" dirty="0" smtClean="0"/>
              <a:t>National Afghan Music </a:t>
            </a:r>
          </a:p>
          <a:p>
            <a:pPr marL="0" indent="0">
              <a:buNone/>
            </a:pPr>
            <a:r>
              <a:rPr lang="en-US" dirty="0" smtClean="0"/>
              <a:t>(mixing Tajik/Persian poetry </a:t>
            </a:r>
          </a:p>
          <a:p>
            <a:pPr marL="0" indent="0">
              <a:buNone/>
            </a:pPr>
            <a:r>
              <a:rPr lang="en-US" dirty="0" smtClean="0"/>
              <a:t>with Pashtun rhythms and </a:t>
            </a:r>
          </a:p>
          <a:p>
            <a:pPr marL="0" indent="0">
              <a:buNone/>
            </a:pPr>
            <a:r>
              <a:rPr lang="en-US" dirty="0" smtClean="0"/>
              <a:t>melodies)</a:t>
            </a:r>
          </a:p>
          <a:p>
            <a:r>
              <a:rPr lang="en-US" dirty="0" smtClean="0"/>
              <a:t>National </a:t>
            </a:r>
            <a:r>
              <a:rPr lang="en-US" dirty="0" err="1" smtClean="0"/>
              <a:t>Buzkashi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448562"/>
            <a:ext cx="4495800" cy="508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64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rather Pashtu Centered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Pashtu control of government power (but not bureaucracy)</a:t>
            </a:r>
          </a:p>
          <a:p>
            <a:r>
              <a:rPr lang="en-US" dirty="0" smtClean="0"/>
              <a:t>1937: Pashtu Academy founded to create new Pashtu words</a:t>
            </a:r>
          </a:p>
          <a:p>
            <a:r>
              <a:rPr lang="en-US" dirty="0" smtClean="0"/>
              <a:t>1938: Pashtu becomes official language of Afghanistan</a:t>
            </a:r>
          </a:p>
          <a:p>
            <a:r>
              <a:rPr lang="en-US" dirty="0" smtClean="0"/>
              <a:t>Limits of government power: Dari still dominates in Kabul and the north</a:t>
            </a:r>
          </a:p>
          <a:p>
            <a:r>
              <a:rPr lang="en-US" dirty="0" smtClean="0"/>
              <a:t>1960’s: Dari allowed for government business</a:t>
            </a:r>
          </a:p>
          <a:p>
            <a:r>
              <a:rPr lang="en-US" dirty="0" smtClean="0"/>
              <a:t>1964: Recognizes Dari and Pashtu as state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689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7954</TotalTime>
  <Words>362</Words>
  <Application>Microsoft Office PowerPoint</Application>
  <PresentationFormat>On-screen Show (4:3)</PresentationFormat>
  <Paragraphs>116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The Musahiban Dynasty: Debating the Future of Afghanistan</vt:lpstr>
      <vt:lpstr>From Abdur Rahman to the Musahiban…</vt:lpstr>
      <vt:lpstr>Geopolitics: The Third Anglo-Afghan War</vt:lpstr>
      <vt:lpstr>Third Anglo-Afghan War, Aftermath</vt:lpstr>
      <vt:lpstr>Amanullah’s World Tour</vt:lpstr>
      <vt:lpstr>Afghanistan is Kabul</vt:lpstr>
      <vt:lpstr>Culture and Religion</vt:lpstr>
      <vt:lpstr>Darulaman</vt:lpstr>
      <vt:lpstr>Amanullah and Soraya</vt:lpstr>
      <vt:lpstr>Culture and Religion</vt:lpstr>
      <vt:lpstr>1924 Khost Rebellion</vt:lpstr>
      <vt:lpstr>Habibullah Kalakani (r. Jan. – Oct. 1929)</vt:lpstr>
      <vt:lpstr>Musahiban Dynasty</vt:lpstr>
      <vt:lpstr>Kabul and Afghanistan</vt:lpstr>
      <vt:lpstr>Muhammad Zahir Shah (r. 1933-1973)</vt:lpstr>
      <vt:lpstr>Forging a National Identity</vt:lpstr>
      <vt:lpstr>Still rather Pashtu Centered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Musahiban Dynasty: Debating the Future of Afghanistan</dc:title>
  <dc:creator>Robert J Haug</dc:creator>
  <cp:lastModifiedBy>haugrt</cp:lastModifiedBy>
  <cp:revision>23</cp:revision>
  <dcterms:created xsi:type="dcterms:W3CDTF">2011-01-27T03:58:02Z</dcterms:created>
  <dcterms:modified xsi:type="dcterms:W3CDTF">2014-11-12T18:40:41Z</dcterms:modified>
</cp:coreProperties>
</file>