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6" r:id="rId7"/>
    <p:sldId id="261" r:id="rId8"/>
    <p:sldId id="265" r:id="rId9"/>
    <p:sldId id="262" r:id="rId10"/>
    <p:sldId id="263" r:id="rId11"/>
    <p:sldId id="264" r:id="rId12"/>
    <p:sldId id="267" r:id="rId13"/>
    <p:sldId id="268" r:id="rId14"/>
    <p:sldId id="270" r:id="rId15"/>
    <p:sldId id="269" r:id="rId16"/>
    <p:sldId id="271" r:id="rId17"/>
    <p:sldId id="272" r:id="rId18"/>
    <p:sldId id="275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D7BAD0-58E3-4129-AB48-2DDA85F3AED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D50DE-2025-45A5-95D7-EA1248BD40BF}">
      <dgm:prSet phldrT="[Text]"/>
      <dgm:spPr/>
      <dgm:t>
        <a:bodyPr/>
        <a:lstStyle/>
        <a:p>
          <a:r>
            <a:rPr lang="en-US"/>
            <a:t>Clan Ancestor</a:t>
          </a:r>
        </a:p>
      </dgm:t>
    </dgm:pt>
    <dgm:pt modelId="{BAE00DF6-D829-496C-91AD-60A5EF729CB3}" type="parTrans" cxnId="{2A2C9F80-548E-4AF9-BD21-04AAFADDBB46}">
      <dgm:prSet/>
      <dgm:spPr/>
      <dgm:t>
        <a:bodyPr/>
        <a:lstStyle/>
        <a:p>
          <a:endParaRPr lang="en-US"/>
        </a:p>
      </dgm:t>
    </dgm:pt>
    <dgm:pt modelId="{28339D1F-91DD-4DB1-B1F8-319497AB8009}" type="sibTrans" cxnId="{2A2C9F80-548E-4AF9-BD21-04AAFADDBB46}">
      <dgm:prSet/>
      <dgm:spPr/>
      <dgm:t>
        <a:bodyPr/>
        <a:lstStyle/>
        <a:p>
          <a:endParaRPr lang="en-US"/>
        </a:p>
      </dgm:t>
    </dgm:pt>
    <dgm:pt modelId="{5C33954D-8761-4C50-B6FE-86012362C8D7}">
      <dgm:prSet phldrT="[Text]"/>
      <dgm:spPr/>
      <dgm:t>
        <a:bodyPr/>
        <a:lstStyle/>
        <a:p>
          <a:r>
            <a:rPr lang="en-US"/>
            <a:t>Ancestor of Lineage I</a:t>
          </a:r>
        </a:p>
      </dgm:t>
    </dgm:pt>
    <dgm:pt modelId="{E0070A41-201F-48EC-AEBF-DF9B680BD1BD}" type="parTrans" cxnId="{91E7B16A-F713-478C-BB1A-55DDAECFA7DA}">
      <dgm:prSet/>
      <dgm:spPr/>
      <dgm:t>
        <a:bodyPr/>
        <a:lstStyle/>
        <a:p>
          <a:endParaRPr lang="en-US"/>
        </a:p>
      </dgm:t>
    </dgm:pt>
    <dgm:pt modelId="{1E673C16-22A7-4A7A-A085-B0AD95102394}" type="sibTrans" cxnId="{91E7B16A-F713-478C-BB1A-55DDAECFA7DA}">
      <dgm:prSet/>
      <dgm:spPr/>
      <dgm:t>
        <a:bodyPr/>
        <a:lstStyle/>
        <a:p>
          <a:endParaRPr lang="en-US"/>
        </a:p>
      </dgm:t>
    </dgm:pt>
    <dgm:pt modelId="{21E5A9E3-CC49-4717-9359-E3DD9FF05FA8}">
      <dgm:prSet phldrT="[Text]"/>
      <dgm:spPr/>
      <dgm:t>
        <a:bodyPr/>
        <a:lstStyle/>
        <a:p>
          <a:r>
            <a:rPr lang="en-US"/>
            <a:t>Ancestor of Local Lineage A</a:t>
          </a:r>
        </a:p>
      </dgm:t>
    </dgm:pt>
    <dgm:pt modelId="{1028E2B0-D756-4743-9783-A0391748CD97}" type="parTrans" cxnId="{64662526-2C10-4579-98F3-DB2FD1D6E803}">
      <dgm:prSet/>
      <dgm:spPr/>
      <dgm:t>
        <a:bodyPr/>
        <a:lstStyle/>
        <a:p>
          <a:endParaRPr lang="en-US"/>
        </a:p>
      </dgm:t>
    </dgm:pt>
    <dgm:pt modelId="{80FA7063-8A01-42F0-8B39-D4C4D084CE05}" type="sibTrans" cxnId="{64662526-2C10-4579-98F3-DB2FD1D6E803}">
      <dgm:prSet/>
      <dgm:spPr/>
      <dgm:t>
        <a:bodyPr/>
        <a:lstStyle/>
        <a:p>
          <a:endParaRPr lang="en-US"/>
        </a:p>
      </dgm:t>
    </dgm:pt>
    <dgm:pt modelId="{E6AC6FC1-A95D-4C5F-B70F-1159FB6D673B}">
      <dgm:prSet phldrT="[Text]"/>
      <dgm:spPr/>
      <dgm:t>
        <a:bodyPr/>
        <a:lstStyle/>
        <a:p>
          <a:r>
            <a:rPr lang="en-US"/>
            <a:t>Ancestor of Local Lineage B</a:t>
          </a:r>
        </a:p>
      </dgm:t>
    </dgm:pt>
    <dgm:pt modelId="{EE464E21-AD6B-486E-8F70-B2475065EF3A}" type="parTrans" cxnId="{442A088E-7BDE-487E-8904-3D85B5B7F6B7}">
      <dgm:prSet/>
      <dgm:spPr/>
      <dgm:t>
        <a:bodyPr/>
        <a:lstStyle/>
        <a:p>
          <a:endParaRPr lang="en-US"/>
        </a:p>
      </dgm:t>
    </dgm:pt>
    <dgm:pt modelId="{91F9B974-CB9C-40EB-8801-C932CADE77BB}" type="sibTrans" cxnId="{442A088E-7BDE-487E-8904-3D85B5B7F6B7}">
      <dgm:prSet/>
      <dgm:spPr/>
      <dgm:t>
        <a:bodyPr/>
        <a:lstStyle/>
        <a:p>
          <a:endParaRPr lang="en-US"/>
        </a:p>
      </dgm:t>
    </dgm:pt>
    <dgm:pt modelId="{D178BB11-D71F-4122-B497-AE96F18FF1A5}">
      <dgm:prSet phldrT="[Text]"/>
      <dgm:spPr/>
      <dgm:t>
        <a:bodyPr/>
        <a:lstStyle/>
        <a:p>
          <a:r>
            <a:rPr lang="en-US"/>
            <a:t>Ancestor of Lineage II</a:t>
          </a:r>
        </a:p>
      </dgm:t>
    </dgm:pt>
    <dgm:pt modelId="{28713E7A-B38A-4289-89C8-4969EDE89CEB}" type="parTrans" cxnId="{66598E8F-F287-4E7C-9C56-7C8E5B42D014}">
      <dgm:prSet/>
      <dgm:spPr/>
      <dgm:t>
        <a:bodyPr/>
        <a:lstStyle/>
        <a:p>
          <a:endParaRPr lang="en-US"/>
        </a:p>
      </dgm:t>
    </dgm:pt>
    <dgm:pt modelId="{07D14B5C-161E-41EB-96F0-3D18CAA48E86}" type="sibTrans" cxnId="{66598E8F-F287-4E7C-9C56-7C8E5B42D014}">
      <dgm:prSet/>
      <dgm:spPr/>
      <dgm:t>
        <a:bodyPr/>
        <a:lstStyle/>
        <a:p>
          <a:endParaRPr lang="en-US"/>
        </a:p>
      </dgm:t>
    </dgm:pt>
    <dgm:pt modelId="{377BA4D6-0E91-463F-B9C3-58163B7425D5}">
      <dgm:prSet phldrT="[Text]"/>
      <dgm:spPr/>
      <dgm:t>
        <a:bodyPr/>
        <a:lstStyle/>
        <a:p>
          <a:r>
            <a:rPr lang="en-US"/>
            <a:t>Ancestor of Local Lineage C</a:t>
          </a:r>
        </a:p>
      </dgm:t>
    </dgm:pt>
    <dgm:pt modelId="{88432BD1-53BA-40B5-8437-0C7070086166}" type="parTrans" cxnId="{DB4FD18F-DD0E-435E-B79D-CE80B6FBFF53}">
      <dgm:prSet/>
      <dgm:spPr/>
      <dgm:t>
        <a:bodyPr/>
        <a:lstStyle/>
        <a:p>
          <a:endParaRPr lang="en-US"/>
        </a:p>
      </dgm:t>
    </dgm:pt>
    <dgm:pt modelId="{9FB48D1B-1EB6-41F6-9A43-FE90F541347A}" type="sibTrans" cxnId="{DB4FD18F-DD0E-435E-B79D-CE80B6FBFF53}">
      <dgm:prSet/>
      <dgm:spPr/>
      <dgm:t>
        <a:bodyPr/>
        <a:lstStyle/>
        <a:p>
          <a:endParaRPr lang="en-US"/>
        </a:p>
      </dgm:t>
    </dgm:pt>
    <dgm:pt modelId="{1F9E62CC-D5EF-4A4B-BA03-2B350D21FCEC}">
      <dgm:prSet/>
      <dgm:spPr/>
      <dgm:t>
        <a:bodyPr/>
        <a:lstStyle/>
        <a:p>
          <a:r>
            <a:rPr lang="en-US"/>
            <a:t>Ancestor of Local Lineage D</a:t>
          </a:r>
        </a:p>
      </dgm:t>
    </dgm:pt>
    <dgm:pt modelId="{B568498E-2B88-48DF-BF43-388009A0C7D2}" type="parTrans" cxnId="{6886316A-5E65-44B1-AF66-4D34E639EDA7}">
      <dgm:prSet/>
      <dgm:spPr/>
      <dgm:t>
        <a:bodyPr/>
        <a:lstStyle/>
        <a:p>
          <a:endParaRPr lang="en-US"/>
        </a:p>
      </dgm:t>
    </dgm:pt>
    <dgm:pt modelId="{3D15F385-9A9E-4805-AFB0-5A34076313C2}" type="sibTrans" cxnId="{6886316A-5E65-44B1-AF66-4D34E639EDA7}">
      <dgm:prSet/>
      <dgm:spPr/>
      <dgm:t>
        <a:bodyPr/>
        <a:lstStyle/>
        <a:p>
          <a:endParaRPr lang="en-US"/>
        </a:p>
      </dgm:t>
    </dgm:pt>
    <dgm:pt modelId="{2B8C79D8-EFC4-4397-A023-77203ACE4F89}">
      <dgm:prSet/>
      <dgm:spPr/>
      <dgm:t>
        <a:bodyPr/>
        <a:lstStyle/>
        <a:p>
          <a:r>
            <a:rPr lang="en-US"/>
            <a:t>Present Lineage Chief a</a:t>
          </a:r>
        </a:p>
      </dgm:t>
    </dgm:pt>
    <dgm:pt modelId="{326CAF44-49AB-45FE-8FF3-57414A6BCB1C}" type="parTrans" cxnId="{E99D563B-519A-4682-B503-99A5263945E8}">
      <dgm:prSet/>
      <dgm:spPr/>
      <dgm:t>
        <a:bodyPr/>
        <a:lstStyle/>
        <a:p>
          <a:endParaRPr lang="en-US"/>
        </a:p>
      </dgm:t>
    </dgm:pt>
    <dgm:pt modelId="{6147B102-C913-4CF0-AC3A-DEEF395364B7}" type="sibTrans" cxnId="{E99D563B-519A-4682-B503-99A5263945E8}">
      <dgm:prSet/>
      <dgm:spPr/>
      <dgm:t>
        <a:bodyPr/>
        <a:lstStyle/>
        <a:p>
          <a:endParaRPr lang="en-US"/>
        </a:p>
      </dgm:t>
    </dgm:pt>
    <dgm:pt modelId="{E0878D67-58C4-4A8E-8CF1-325A1E615CE6}">
      <dgm:prSet/>
      <dgm:spPr/>
      <dgm:t>
        <a:bodyPr/>
        <a:lstStyle/>
        <a:p>
          <a:endParaRPr lang="en-US"/>
        </a:p>
      </dgm:t>
    </dgm:pt>
    <dgm:pt modelId="{CE834C45-5E57-4F02-87F9-50C6AD415DD3}" type="parTrans" cxnId="{7494EE6F-F792-40D2-AADB-507DD0EB2FCA}">
      <dgm:prSet/>
      <dgm:spPr/>
      <dgm:t>
        <a:bodyPr/>
        <a:lstStyle/>
        <a:p>
          <a:endParaRPr lang="en-US"/>
        </a:p>
      </dgm:t>
    </dgm:pt>
    <dgm:pt modelId="{DBB46581-70E0-4CC8-9B9B-C791D82D21D5}" type="sibTrans" cxnId="{7494EE6F-F792-40D2-AADB-507DD0EB2FCA}">
      <dgm:prSet/>
      <dgm:spPr/>
      <dgm:t>
        <a:bodyPr/>
        <a:lstStyle/>
        <a:p>
          <a:endParaRPr lang="en-US"/>
        </a:p>
      </dgm:t>
    </dgm:pt>
    <dgm:pt modelId="{9CF27217-FD85-4CE8-B38D-69C95F088294}">
      <dgm:prSet/>
      <dgm:spPr/>
      <dgm:t>
        <a:bodyPr/>
        <a:lstStyle/>
        <a:p>
          <a:r>
            <a:rPr lang="en-US"/>
            <a:t>Present Lineage Chief b</a:t>
          </a:r>
        </a:p>
      </dgm:t>
    </dgm:pt>
    <dgm:pt modelId="{6013D1CC-9E39-413F-AE47-92AFC4FA789A}" type="parTrans" cxnId="{CAF6D484-8065-4E7C-9B20-551BFE181C9C}">
      <dgm:prSet/>
      <dgm:spPr/>
      <dgm:t>
        <a:bodyPr/>
        <a:lstStyle/>
        <a:p>
          <a:endParaRPr lang="en-US"/>
        </a:p>
      </dgm:t>
    </dgm:pt>
    <dgm:pt modelId="{6DF8BC0E-9196-4DDC-BEA7-A10E0B80062F}" type="sibTrans" cxnId="{CAF6D484-8065-4E7C-9B20-551BFE181C9C}">
      <dgm:prSet/>
      <dgm:spPr/>
      <dgm:t>
        <a:bodyPr/>
        <a:lstStyle/>
        <a:p>
          <a:endParaRPr lang="en-US"/>
        </a:p>
      </dgm:t>
    </dgm:pt>
    <dgm:pt modelId="{9CDF4501-A222-41A0-80A2-3151D848C02C}">
      <dgm:prSet/>
      <dgm:spPr/>
      <dgm:t>
        <a:bodyPr/>
        <a:lstStyle/>
        <a:p>
          <a:endParaRPr lang="en-US"/>
        </a:p>
      </dgm:t>
    </dgm:pt>
    <dgm:pt modelId="{02993C46-B2F0-424A-A3E3-A1AA095A1D3B}" type="parTrans" cxnId="{7AA2B869-70E4-45C7-83DA-DB73F444D67C}">
      <dgm:prSet/>
      <dgm:spPr/>
      <dgm:t>
        <a:bodyPr/>
        <a:lstStyle/>
        <a:p>
          <a:endParaRPr lang="en-US"/>
        </a:p>
      </dgm:t>
    </dgm:pt>
    <dgm:pt modelId="{A0D64375-F875-4B3C-8628-29C885D5BAFD}" type="sibTrans" cxnId="{7AA2B869-70E4-45C7-83DA-DB73F444D67C}">
      <dgm:prSet/>
      <dgm:spPr/>
      <dgm:t>
        <a:bodyPr/>
        <a:lstStyle/>
        <a:p>
          <a:endParaRPr lang="en-US"/>
        </a:p>
      </dgm:t>
    </dgm:pt>
    <dgm:pt modelId="{DF0AB87B-2E08-4932-8E46-CF6AD00A67F6}">
      <dgm:prSet/>
      <dgm:spPr/>
      <dgm:t>
        <a:bodyPr/>
        <a:lstStyle/>
        <a:p>
          <a:r>
            <a:rPr lang="en-US"/>
            <a:t>Present Lineage Chief c</a:t>
          </a:r>
        </a:p>
      </dgm:t>
    </dgm:pt>
    <dgm:pt modelId="{A1FAEF8F-675B-4BF7-9196-058A20CDBC32}" type="parTrans" cxnId="{4D34DD77-1502-4A84-B709-45384B24A1CF}">
      <dgm:prSet/>
      <dgm:spPr/>
      <dgm:t>
        <a:bodyPr/>
        <a:lstStyle/>
        <a:p>
          <a:endParaRPr lang="en-US"/>
        </a:p>
      </dgm:t>
    </dgm:pt>
    <dgm:pt modelId="{F58B03C5-B4C8-4C2A-8343-0B2B1B107198}" type="sibTrans" cxnId="{4D34DD77-1502-4A84-B709-45384B24A1CF}">
      <dgm:prSet/>
      <dgm:spPr/>
      <dgm:t>
        <a:bodyPr/>
        <a:lstStyle/>
        <a:p>
          <a:endParaRPr lang="en-US"/>
        </a:p>
      </dgm:t>
    </dgm:pt>
    <dgm:pt modelId="{B8124C37-AFDA-404A-ADA1-C5C2940B815C}">
      <dgm:prSet/>
      <dgm:spPr/>
      <dgm:t>
        <a:bodyPr/>
        <a:lstStyle/>
        <a:p>
          <a:endParaRPr lang="en-US"/>
        </a:p>
      </dgm:t>
    </dgm:pt>
    <dgm:pt modelId="{1F711C7D-9ED1-4210-A105-F634943CF2C7}" type="parTrans" cxnId="{36F77F09-5B85-437F-B280-65D4F65A63B9}">
      <dgm:prSet/>
      <dgm:spPr/>
      <dgm:t>
        <a:bodyPr/>
        <a:lstStyle/>
        <a:p>
          <a:endParaRPr lang="en-US"/>
        </a:p>
      </dgm:t>
    </dgm:pt>
    <dgm:pt modelId="{62FCA72F-C1F8-481B-9E34-FBCA1CD959AC}" type="sibTrans" cxnId="{36F77F09-5B85-437F-B280-65D4F65A63B9}">
      <dgm:prSet/>
      <dgm:spPr/>
      <dgm:t>
        <a:bodyPr/>
        <a:lstStyle/>
        <a:p>
          <a:endParaRPr lang="en-US"/>
        </a:p>
      </dgm:t>
    </dgm:pt>
    <dgm:pt modelId="{91ACD356-3AE5-46C1-9546-BD6D3F806AF8}">
      <dgm:prSet/>
      <dgm:spPr/>
      <dgm:t>
        <a:bodyPr/>
        <a:lstStyle/>
        <a:p>
          <a:r>
            <a:rPr lang="en-US"/>
            <a:t>Present Lineage chief D</a:t>
          </a:r>
        </a:p>
      </dgm:t>
    </dgm:pt>
    <dgm:pt modelId="{A53D36FE-78E7-40B7-99F5-52B6A11D7F23}" type="parTrans" cxnId="{EDD2C450-8BC9-4772-95C9-683A32AC1FF4}">
      <dgm:prSet/>
      <dgm:spPr/>
      <dgm:t>
        <a:bodyPr/>
        <a:lstStyle/>
        <a:p>
          <a:endParaRPr lang="en-US"/>
        </a:p>
      </dgm:t>
    </dgm:pt>
    <dgm:pt modelId="{4237DAB5-C63B-4844-A126-D76A5B890208}" type="sibTrans" cxnId="{EDD2C450-8BC9-4772-95C9-683A32AC1FF4}">
      <dgm:prSet/>
      <dgm:spPr/>
      <dgm:t>
        <a:bodyPr/>
        <a:lstStyle/>
        <a:p>
          <a:endParaRPr lang="en-US"/>
        </a:p>
      </dgm:t>
    </dgm:pt>
    <dgm:pt modelId="{95F94551-9299-44B9-ADBC-C46B0A67C6CA}">
      <dgm:prSet/>
      <dgm:spPr/>
      <dgm:t>
        <a:bodyPr/>
        <a:lstStyle/>
        <a:p>
          <a:endParaRPr lang="en-US"/>
        </a:p>
      </dgm:t>
    </dgm:pt>
    <dgm:pt modelId="{EC3D8B59-5EC9-4279-9315-F0EBDC658B72}" type="parTrans" cxnId="{536FF5FA-1A55-4810-BC97-E225B5F3DF5B}">
      <dgm:prSet/>
      <dgm:spPr/>
      <dgm:t>
        <a:bodyPr/>
        <a:lstStyle/>
        <a:p>
          <a:endParaRPr lang="en-US"/>
        </a:p>
      </dgm:t>
    </dgm:pt>
    <dgm:pt modelId="{D80F0CD1-D8F4-42DD-99B0-1DE7FF6BB541}" type="sibTrans" cxnId="{536FF5FA-1A55-4810-BC97-E225B5F3DF5B}">
      <dgm:prSet/>
      <dgm:spPr/>
      <dgm:t>
        <a:bodyPr/>
        <a:lstStyle/>
        <a:p>
          <a:endParaRPr lang="en-US"/>
        </a:p>
      </dgm:t>
    </dgm:pt>
    <dgm:pt modelId="{753F8BDE-7302-4270-BDEC-213632D02046}" type="pres">
      <dgm:prSet presAssocID="{62D7BAD0-58E3-4129-AB48-2DDA85F3AED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042A63C-8C8B-4BBC-A1C0-1EAA6BBA884F}" type="pres">
      <dgm:prSet presAssocID="{DEAD50DE-2025-45A5-95D7-EA1248BD40BF}" presName="hierRoot1" presStyleCnt="0"/>
      <dgm:spPr/>
    </dgm:pt>
    <dgm:pt modelId="{26C72013-FAA0-461F-9CCF-2217A2D60755}" type="pres">
      <dgm:prSet presAssocID="{DEAD50DE-2025-45A5-95D7-EA1248BD40BF}" presName="composite" presStyleCnt="0"/>
      <dgm:spPr/>
    </dgm:pt>
    <dgm:pt modelId="{016E9F4F-EA40-4D7C-9EF1-2A6E1CBFAFB3}" type="pres">
      <dgm:prSet presAssocID="{DEAD50DE-2025-45A5-95D7-EA1248BD40BF}" presName="background" presStyleLbl="node0" presStyleIdx="0" presStyleCnt="1"/>
      <dgm:spPr/>
    </dgm:pt>
    <dgm:pt modelId="{88EDF408-2632-4F12-94D9-8CD2BA40D1E9}" type="pres">
      <dgm:prSet presAssocID="{DEAD50DE-2025-45A5-95D7-EA1248BD40B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A43E0B-782D-4A04-8EAD-629D88AE1A40}" type="pres">
      <dgm:prSet presAssocID="{DEAD50DE-2025-45A5-95D7-EA1248BD40BF}" presName="hierChild2" presStyleCnt="0"/>
      <dgm:spPr/>
    </dgm:pt>
    <dgm:pt modelId="{8128A702-25FC-4722-A880-FDF62C1B6E47}" type="pres">
      <dgm:prSet presAssocID="{E0070A41-201F-48EC-AEBF-DF9B680BD1BD}" presName="Name10" presStyleLbl="parChTrans1D2" presStyleIdx="0" presStyleCnt="2"/>
      <dgm:spPr/>
      <dgm:t>
        <a:bodyPr/>
        <a:lstStyle/>
        <a:p>
          <a:endParaRPr lang="en-US"/>
        </a:p>
      </dgm:t>
    </dgm:pt>
    <dgm:pt modelId="{B3E47C1E-05AE-4C23-B880-9154BD2D504C}" type="pres">
      <dgm:prSet presAssocID="{5C33954D-8761-4C50-B6FE-86012362C8D7}" presName="hierRoot2" presStyleCnt="0"/>
      <dgm:spPr/>
    </dgm:pt>
    <dgm:pt modelId="{1967D9DE-267E-43CA-B652-8A903887F7DB}" type="pres">
      <dgm:prSet presAssocID="{5C33954D-8761-4C50-B6FE-86012362C8D7}" presName="composite2" presStyleCnt="0"/>
      <dgm:spPr/>
    </dgm:pt>
    <dgm:pt modelId="{22015A1D-AB87-4AB1-889A-BB7385079D85}" type="pres">
      <dgm:prSet presAssocID="{5C33954D-8761-4C50-B6FE-86012362C8D7}" presName="background2" presStyleLbl="node2" presStyleIdx="0" presStyleCnt="2"/>
      <dgm:spPr/>
    </dgm:pt>
    <dgm:pt modelId="{158E4D52-07BD-4785-B26C-4F22C91D8575}" type="pres">
      <dgm:prSet presAssocID="{5C33954D-8761-4C50-B6FE-86012362C8D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58B3DD-6065-4071-A0C3-FAFB73500378}" type="pres">
      <dgm:prSet presAssocID="{5C33954D-8761-4C50-B6FE-86012362C8D7}" presName="hierChild3" presStyleCnt="0"/>
      <dgm:spPr/>
    </dgm:pt>
    <dgm:pt modelId="{16050465-E900-486E-8122-E4B08B812BEC}" type="pres">
      <dgm:prSet presAssocID="{1028E2B0-D756-4743-9783-A0391748CD97}" presName="Name17" presStyleLbl="parChTrans1D3" presStyleIdx="0" presStyleCnt="4"/>
      <dgm:spPr/>
      <dgm:t>
        <a:bodyPr/>
        <a:lstStyle/>
        <a:p>
          <a:endParaRPr lang="en-US"/>
        </a:p>
      </dgm:t>
    </dgm:pt>
    <dgm:pt modelId="{DD28E67C-2A41-4ACE-A683-C472634F4E13}" type="pres">
      <dgm:prSet presAssocID="{21E5A9E3-CC49-4717-9359-E3DD9FF05FA8}" presName="hierRoot3" presStyleCnt="0"/>
      <dgm:spPr/>
    </dgm:pt>
    <dgm:pt modelId="{1432D82E-D7D9-492D-9A53-590A0FAE5892}" type="pres">
      <dgm:prSet presAssocID="{21E5A9E3-CC49-4717-9359-E3DD9FF05FA8}" presName="composite3" presStyleCnt="0"/>
      <dgm:spPr/>
    </dgm:pt>
    <dgm:pt modelId="{009A463F-F2C0-4F60-90E0-9AEF4EF68868}" type="pres">
      <dgm:prSet presAssocID="{21E5A9E3-CC49-4717-9359-E3DD9FF05FA8}" presName="background3" presStyleLbl="node3" presStyleIdx="0" presStyleCnt="4"/>
      <dgm:spPr/>
    </dgm:pt>
    <dgm:pt modelId="{58B0A1DF-13F2-4956-8310-A897AC069102}" type="pres">
      <dgm:prSet presAssocID="{21E5A9E3-CC49-4717-9359-E3DD9FF05FA8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91197F-6701-449C-8831-A3DB13BA0EE6}" type="pres">
      <dgm:prSet presAssocID="{21E5A9E3-CC49-4717-9359-E3DD9FF05FA8}" presName="hierChild4" presStyleCnt="0"/>
      <dgm:spPr/>
    </dgm:pt>
    <dgm:pt modelId="{53D01FC8-3352-4FF3-9204-92B761D8736E}" type="pres">
      <dgm:prSet presAssocID="{326CAF44-49AB-45FE-8FF3-57414A6BCB1C}" presName="Name23" presStyleLbl="parChTrans1D4" presStyleIdx="0" presStyleCnt="8"/>
      <dgm:spPr/>
      <dgm:t>
        <a:bodyPr/>
        <a:lstStyle/>
        <a:p>
          <a:endParaRPr lang="en-US"/>
        </a:p>
      </dgm:t>
    </dgm:pt>
    <dgm:pt modelId="{EC6EB67B-F2F2-461E-A9B6-EC75FA52EEBD}" type="pres">
      <dgm:prSet presAssocID="{2B8C79D8-EFC4-4397-A023-77203ACE4F89}" presName="hierRoot4" presStyleCnt="0"/>
      <dgm:spPr/>
    </dgm:pt>
    <dgm:pt modelId="{0F1721A9-DBB4-41F3-87E4-64A091D77AE5}" type="pres">
      <dgm:prSet presAssocID="{2B8C79D8-EFC4-4397-A023-77203ACE4F89}" presName="composite4" presStyleCnt="0"/>
      <dgm:spPr/>
    </dgm:pt>
    <dgm:pt modelId="{856EC547-A6EE-4325-BD4C-44A361FF4468}" type="pres">
      <dgm:prSet presAssocID="{2B8C79D8-EFC4-4397-A023-77203ACE4F89}" presName="background4" presStyleLbl="node4" presStyleIdx="0" presStyleCnt="8"/>
      <dgm:spPr/>
    </dgm:pt>
    <dgm:pt modelId="{C8896A47-24F9-4368-A0E0-737103FEDA75}" type="pres">
      <dgm:prSet presAssocID="{2B8C79D8-EFC4-4397-A023-77203ACE4F89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6B81D2-7868-40DA-9676-D5B9A1E4E9F2}" type="pres">
      <dgm:prSet presAssocID="{2B8C79D8-EFC4-4397-A023-77203ACE4F89}" presName="hierChild5" presStyleCnt="0"/>
      <dgm:spPr/>
    </dgm:pt>
    <dgm:pt modelId="{B25611BB-8589-4D93-B67D-FA577D352A68}" type="pres">
      <dgm:prSet presAssocID="{CE834C45-5E57-4F02-87F9-50C6AD415DD3}" presName="Name23" presStyleLbl="parChTrans1D4" presStyleIdx="1" presStyleCnt="8"/>
      <dgm:spPr/>
      <dgm:t>
        <a:bodyPr/>
        <a:lstStyle/>
        <a:p>
          <a:endParaRPr lang="en-US"/>
        </a:p>
      </dgm:t>
    </dgm:pt>
    <dgm:pt modelId="{F9280991-B439-47CC-AF49-EA34CE7D2C3B}" type="pres">
      <dgm:prSet presAssocID="{E0878D67-58C4-4A8E-8CF1-325A1E615CE6}" presName="hierRoot4" presStyleCnt="0"/>
      <dgm:spPr/>
    </dgm:pt>
    <dgm:pt modelId="{38E752FF-34C2-4770-83DE-DA8DDEDB47E9}" type="pres">
      <dgm:prSet presAssocID="{E0878D67-58C4-4A8E-8CF1-325A1E615CE6}" presName="composite4" presStyleCnt="0"/>
      <dgm:spPr/>
    </dgm:pt>
    <dgm:pt modelId="{F3A6325A-F1EE-4A08-8F34-A7E35C239695}" type="pres">
      <dgm:prSet presAssocID="{E0878D67-58C4-4A8E-8CF1-325A1E615CE6}" presName="background4" presStyleLbl="node4" presStyleIdx="1" presStyleCnt="8"/>
      <dgm:spPr/>
    </dgm:pt>
    <dgm:pt modelId="{EF26CC12-37CB-470C-BA0B-C470054A2BD9}" type="pres">
      <dgm:prSet presAssocID="{E0878D67-58C4-4A8E-8CF1-325A1E615CE6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628C0E-BCDC-47E9-B178-27BE2B3AD543}" type="pres">
      <dgm:prSet presAssocID="{E0878D67-58C4-4A8E-8CF1-325A1E615CE6}" presName="hierChild5" presStyleCnt="0"/>
      <dgm:spPr/>
    </dgm:pt>
    <dgm:pt modelId="{1E20F411-9ED6-4B94-B20C-158C65DF397A}" type="pres">
      <dgm:prSet presAssocID="{EE464E21-AD6B-486E-8F70-B2475065EF3A}" presName="Name17" presStyleLbl="parChTrans1D3" presStyleIdx="1" presStyleCnt="4"/>
      <dgm:spPr/>
      <dgm:t>
        <a:bodyPr/>
        <a:lstStyle/>
        <a:p>
          <a:endParaRPr lang="en-US"/>
        </a:p>
      </dgm:t>
    </dgm:pt>
    <dgm:pt modelId="{AB9A2B95-C791-49C4-A0A4-47922D543005}" type="pres">
      <dgm:prSet presAssocID="{E6AC6FC1-A95D-4C5F-B70F-1159FB6D673B}" presName="hierRoot3" presStyleCnt="0"/>
      <dgm:spPr/>
    </dgm:pt>
    <dgm:pt modelId="{ED8449B3-E6B0-4513-9F04-29FC8A68C504}" type="pres">
      <dgm:prSet presAssocID="{E6AC6FC1-A95D-4C5F-B70F-1159FB6D673B}" presName="composite3" presStyleCnt="0"/>
      <dgm:spPr/>
    </dgm:pt>
    <dgm:pt modelId="{CEF985FB-E742-439A-9094-EE40A8005F17}" type="pres">
      <dgm:prSet presAssocID="{E6AC6FC1-A95D-4C5F-B70F-1159FB6D673B}" presName="background3" presStyleLbl="node3" presStyleIdx="1" presStyleCnt="4"/>
      <dgm:spPr/>
    </dgm:pt>
    <dgm:pt modelId="{EC51C65B-53E0-4552-A29C-C96C5F97F8CB}" type="pres">
      <dgm:prSet presAssocID="{E6AC6FC1-A95D-4C5F-B70F-1159FB6D673B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9ED1A4-0F95-4B4F-B6B2-33642DDB25E3}" type="pres">
      <dgm:prSet presAssocID="{E6AC6FC1-A95D-4C5F-B70F-1159FB6D673B}" presName="hierChild4" presStyleCnt="0"/>
      <dgm:spPr/>
    </dgm:pt>
    <dgm:pt modelId="{B5F653A3-D8A5-4690-BD00-59ABE57D8C50}" type="pres">
      <dgm:prSet presAssocID="{6013D1CC-9E39-413F-AE47-92AFC4FA789A}" presName="Name23" presStyleLbl="parChTrans1D4" presStyleIdx="2" presStyleCnt="8"/>
      <dgm:spPr/>
      <dgm:t>
        <a:bodyPr/>
        <a:lstStyle/>
        <a:p>
          <a:endParaRPr lang="en-US"/>
        </a:p>
      </dgm:t>
    </dgm:pt>
    <dgm:pt modelId="{184C0F88-1761-416C-AA6B-062977849862}" type="pres">
      <dgm:prSet presAssocID="{9CF27217-FD85-4CE8-B38D-69C95F088294}" presName="hierRoot4" presStyleCnt="0"/>
      <dgm:spPr/>
    </dgm:pt>
    <dgm:pt modelId="{1890DF74-C26E-4F62-A0CD-E5CBE3977E09}" type="pres">
      <dgm:prSet presAssocID="{9CF27217-FD85-4CE8-B38D-69C95F088294}" presName="composite4" presStyleCnt="0"/>
      <dgm:spPr/>
    </dgm:pt>
    <dgm:pt modelId="{76DF8CA6-1C10-4258-8E34-38039B46E6F5}" type="pres">
      <dgm:prSet presAssocID="{9CF27217-FD85-4CE8-B38D-69C95F088294}" presName="background4" presStyleLbl="node4" presStyleIdx="2" presStyleCnt="8"/>
      <dgm:spPr/>
    </dgm:pt>
    <dgm:pt modelId="{E33F8323-6489-4EB7-943F-FDE3B943819F}" type="pres">
      <dgm:prSet presAssocID="{9CF27217-FD85-4CE8-B38D-69C95F088294}" presName="text4" presStyleLbl="fgAcc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D3C1DD-864D-4D9F-84AA-25994B63722F}" type="pres">
      <dgm:prSet presAssocID="{9CF27217-FD85-4CE8-B38D-69C95F088294}" presName="hierChild5" presStyleCnt="0"/>
      <dgm:spPr/>
    </dgm:pt>
    <dgm:pt modelId="{93DA5366-7EDC-4A9A-8AEA-806D283B78DA}" type="pres">
      <dgm:prSet presAssocID="{02993C46-B2F0-424A-A3E3-A1AA095A1D3B}" presName="Name23" presStyleLbl="parChTrans1D4" presStyleIdx="3" presStyleCnt="8"/>
      <dgm:spPr/>
      <dgm:t>
        <a:bodyPr/>
        <a:lstStyle/>
        <a:p>
          <a:endParaRPr lang="en-US"/>
        </a:p>
      </dgm:t>
    </dgm:pt>
    <dgm:pt modelId="{D8D1AEE5-1ACE-4492-8A2D-A26B70D4127F}" type="pres">
      <dgm:prSet presAssocID="{9CDF4501-A222-41A0-80A2-3151D848C02C}" presName="hierRoot4" presStyleCnt="0"/>
      <dgm:spPr/>
    </dgm:pt>
    <dgm:pt modelId="{11849782-6CE6-4D88-82BA-D9DF393FC5CF}" type="pres">
      <dgm:prSet presAssocID="{9CDF4501-A222-41A0-80A2-3151D848C02C}" presName="composite4" presStyleCnt="0"/>
      <dgm:spPr/>
    </dgm:pt>
    <dgm:pt modelId="{EA43793A-A85F-469A-AA8D-FBC145A19005}" type="pres">
      <dgm:prSet presAssocID="{9CDF4501-A222-41A0-80A2-3151D848C02C}" presName="background4" presStyleLbl="node4" presStyleIdx="3" presStyleCnt="8"/>
      <dgm:spPr/>
    </dgm:pt>
    <dgm:pt modelId="{3520DE22-D6EC-4BB2-B2A0-A0309D3AEB63}" type="pres">
      <dgm:prSet presAssocID="{9CDF4501-A222-41A0-80A2-3151D848C02C}" presName="text4" presStyleLbl="fgAcc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C04953-49F8-4AC3-B993-2C3D418B2A21}" type="pres">
      <dgm:prSet presAssocID="{9CDF4501-A222-41A0-80A2-3151D848C02C}" presName="hierChild5" presStyleCnt="0"/>
      <dgm:spPr/>
    </dgm:pt>
    <dgm:pt modelId="{A9860AE1-11C0-487B-A1DA-D900C18850C7}" type="pres">
      <dgm:prSet presAssocID="{28713E7A-B38A-4289-89C8-4969EDE89CEB}" presName="Name10" presStyleLbl="parChTrans1D2" presStyleIdx="1" presStyleCnt="2"/>
      <dgm:spPr/>
      <dgm:t>
        <a:bodyPr/>
        <a:lstStyle/>
        <a:p>
          <a:endParaRPr lang="en-US"/>
        </a:p>
      </dgm:t>
    </dgm:pt>
    <dgm:pt modelId="{E22A23BA-4E87-495C-96AF-0ADC3A835F42}" type="pres">
      <dgm:prSet presAssocID="{D178BB11-D71F-4122-B497-AE96F18FF1A5}" presName="hierRoot2" presStyleCnt="0"/>
      <dgm:spPr/>
    </dgm:pt>
    <dgm:pt modelId="{52480AE2-31FC-4176-9507-5E3C515CBA64}" type="pres">
      <dgm:prSet presAssocID="{D178BB11-D71F-4122-B497-AE96F18FF1A5}" presName="composite2" presStyleCnt="0"/>
      <dgm:spPr/>
    </dgm:pt>
    <dgm:pt modelId="{C0CCAE7E-14A0-4A6F-A20C-453787715AA1}" type="pres">
      <dgm:prSet presAssocID="{D178BB11-D71F-4122-B497-AE96F18FF1A5}" presName="background2" presStyleLbl="node2" presStyleIdx="1" presStyleCnt="2"/>
      <dgm:spPr/>
    </dgm:pt>
    <dgm:pt modelId="{292CC486-3065-44B2-9614-099A4A734F54}" type="pres">
      <dgm:prSet presAssocID="{D178BB11-D71F-4122-B497-AE96F18FF1A5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C91813-C47D-4935-A6D7-F20D9C8BE182}" type="pres">
      <dgm:prSet presAssocID="{D178BB11-D71F-4122-B497-AE96F18FF1A5}" presName="hierChild3" presStyleCnt="0"/>
      <dgm:spPr/>
    </dgm:pt>
    <dgm:pt modelId="{B55E61F0-523C-43FA-8873-E26F73533A19}" type="pres">
      <dgm:prSet presAssocID="{88432BD1-53BA-40B5-8437-0C7070086166}" presName="Name17" presStyleLbl="parChTrans1D3" presStyleIdx="2" presStyleCnt="4"/>
      <dgm:spPr/>
      <dgm:t>
        <a:bodyPr/>
        <a:lstStyle/>
        <a:p>
          <a:endParaRPr lang="en-US"/>
        </a:p>
      </dgm:t>
    </dgm:pt>
    <dgm:pt modelId="{5EE89895-52AB-47A2-B145-495F476E5016}" type="pres">
      <dgm:prSet presAssocID="{377BA4D6-0E91-463F-B9C3-58163B7425D5}" presName="hierRoot3" presStyleCnt="0"/>
      <dgm:spPr/>
    </dgm:pt>
    <dgm:pt modelId="{1D8756B7-D994-408E-873F-BD655B2D421D}" type="pres">
      <dgm:prSet presAssocID="{377BA4D6-0E91-463F-B9C3-58163B7425D5}" presName="composite3" presStyleCnt="0"/>
      <dgm:spPr/>
    </dgm:pt>
    <dgm:pt modelId="{46E3C6A6-12DB-4756-BA32-12565B43FFAC}" type="pres">
      <dgm:prSet presAssocID="{377BA4D6-0E91-463F-B9C3-58163B7425D5}" presName="background3" presStyleLbl="node3" presStyleIdx="2" presStyleCnt="4"/>
      <dgm:spPr/>
    </dgm:pt>
    <dgm:pt modelId="{D53C52BA-1FC8-4F7E-845C-66CDA5715E2F}" type="pres">
      <dgm:prSet presAssocID="{377BA4D6-0E91-463F-B9C3-58163B7425D5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F890B5-6C38-4E27-979D-000133770ECB}" type="pres">
      <dgm:prSet presAssocID="{377BA4D6-0E91-463F-B9C3-58163B7425D5}" presName="hierChild4" presStyleCnt="0"/>
      <dgm:spPr/>
    </dgm:pt>
    <dgm:pt modelId="{8EBD1717-00C3-46AF-83E8-6516E96E9B45}" type="pres">
      <dgm:prSet presAssocID="{A1FAEF8F-675B-4BF7-9196-058A20CDBC32}" presName="Name23" presStyleLbl="parChTrans1D4" presStyleIdx="4" presStyleCnt="8"/>
      <dgm:spPr/>
      <dgm:t>
        <a:bodyPr/>
        <a:lstStyle/>
        <a:p>
          <a:endParaRPr lang="en-US"/>
        </a:p>
      </dgm:t>
    </dgm:pt>
    <dgm:pt modelId="{0970318C-25BC-4F40-8160-7D9D389DCB0F}" type="pres">
      <dgm:prSet presAssocID="{DF0AB87B-2E08-4932-8E46-CF6AD00A67F6}" presName="hierRoot4" presStyleCnt="0"/>
      <dgm:spPr/>
    </dgm:pt>
    <dgm:pt modelId="{BF8B5022-EB74-48B4-8810-01FDA035850F}" type="pres">
      <dgm:prSet presAssocID="{DF0AB87B-2E08-4932-8E46-CF6AD00A67F6}" presName="composite4" presStyleCnt="0"/>
      <dgm:spPr/>
    </dgm:pt>
    <dgm:pt modelId="{A728B38D-B513-4A66-B202-189E522E4C89}" type="pres">
      <dgm:prSet presAssocID="{DF0AB87B-2E08-4932-8E46-CF6AD00A67F6}" presName="background4" presStyleLbl="node4" presStyleIdx="4" presStyleCnt="8"/>
      <dgm:spPr/>
    </dgm:pt>
    <dgm:pt modelId="{284983C4-04DA-4B92-883F-E5BEB40A28E5}" type="pres">
      <dgm:prSet presAssocID="{DF0AB87B-2E08-4932-8E46-CF6AD00A67F6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FF900D-8A64-4155-9461-D6D2F32566AD}" type="pres">
      <dgm:prSet presAssocID="{DF0AB87B-2E08-4932-8E46-CF6AD00A67F6}" presName="hierChild5" presStyleCnt="0"/>
      <dgm:spPr/>
    </dgm:pt>
    <dgm:pt modelId="{375E2617-1348-4CC8-976B-176F46CB1313}" type="pres">
      <dgm:prSet presAssocID="{1F711C7D-9ED1-4210-A105-F634943CF2C7}" presName="Name23" presStyleLbl="parChTrans1D4" presStyleIdx="5" presStyleCnt="8"/>
      <dgm:spPr/>
      <dgm:t>
        <a:bodyPr/>
        <a:lstStyle/>
        <a:p>
          <a:endParaRPr lang="en-US"/>
        </a:p>
      </dgm:t>
    </dgm:pt>
    <dgm:pt modelId="{E8AB63BC-FA3F-4E78-91A9-0AD6EF643E8F}" type="pres">
      <dgm:prSet presAssocID="{B8124C37-AFDA-404A-ADA1-C5C2940B815C}" presName="hierRoot4" presStyleCnt="0"/>
      <dgm:spPr/>
    </dgm:pt>
    <dgm:pt modelId="{B3F84033-5412-4F5F-8B33-CCF96413B745}" type="pres">
      <dgm:prSet presAssocID="{B8124C37-AFDA-404A-ADA1-C5C2940B815C}" presName="composite4" presStyleCnt="0"/>
      <dgm:spPr/>
    </dgm:pt>
    <dgm:pt modelId="{EC7FB372-B428-4D96-9F43-5994B4020290}" type="pres">
      <dgm:prSet presAssocID="{B8124C37-AFDA-404A-ADA1-C5C2940B815C}" presName="background4" presStyleLbl="node4" presStyleIdx="5" presStyleCnt="8"/>
      <dgm:spPr/>
    </dgm:pt>
    <dgm:pt modelId="{8C03FDA6-9519-4711-977C-C7051209962C}" type="pres">
      <dgm:prSet presAssocID="{B8124C37-AFDA-404A-ADA1-C5C2940B815C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529069-D572-4016-91A9-B82DEEADE26E}" type="pres">
      <dgm:prSet presAssocID="{B8124C37-AFDA-404A-ADA1-C5C2940B815C}" presName="hierChild5" presStyleCnt="0"/>
      <dgm:spPr/>
    </dgm:pt>
    <dgm:pt modelId="{BB7156B7-C496-4AAD-907D-49536BD65F75}" type="pres">
      <dgm:prSet presAssocID="{B568498E-2B88-48DF-BF43-388009A0C7D2}" presName="Name17" presStyleLbl="parChTrans1D3" presStyleIdx="3" presStyleCnt="4"/>
      <dgm:spPr/>
      <dgm:t>
        <a:bodyPr/>
        <a:lstStyle/>
        <a:p>
          <a:endParaRPr lang="en-US"/>
        </a:p>
      </dgm:t>
    </dgm:pt>
    <dgm:pt modelId="{0EE967C2-7971-4EB5-BFC3-37BA68DE764E}" type="pres">
      <dgm:prSet presAssocID="{1F9E62CC-D5EF-4A4B-BA03-2B350D21FCEC}" presName="hierRoot3" presStyleCnt="0"/>
      <dgm:spPr/>
    </dgm:pt>
    <dgm:pt modelId="{7FB42052-DB04-45B0-8235-38ECA7FFAAC3}" type="pres">
      <dgm:prSet presAssocID="{1F9E62CC-D5EF-4A4B-BA03-2B350D21FCEC}" presName="composite3" presStyleCnt="0"/>
      <dgm:spPr/>
    </dgm:pt>
    <dgm:pt modelId="{99C0EF32-5850-447A-A817-B0C22DD7A697}" type="pres">
      <dgm:prSet presAssocID="{1F9E62CC-D5EF-4A4B-BA03-2B350D21FCEC}" presName="background3" presStyleLbl="node3" presStyleIdx="3" presStyleCnt="4"/>
      <dgm:spPr/>
    </dgm:pt>
    <dgm:pt modelId="{E98EC182-16D2-4491-B2B8-4D01460D0C48}" type="pres">
      <dgm:prSet presAssocID="{1F9E62CC-D5EF-4A4B-BA03-2B350D21FCEC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6043A3-E875-49C4-88D3-37D13BEABD41}" type="pres">
      <dgm:prSet presAssocID="{1F9E62CC-D5EF-4A4B-BA03-2B350D21FCEC}" presName="hierChild4" presStyleCnt="0"/>
      <dgm:spPr/>
    </dgm:pt>
    <dgm:pt modelId="{306A2CE9-F6F7-4F4E-892E-2FDB0856D7F3}" type="pres">
      <dgm:prSet presAssocID="{A53D36FE-78E7-40B7-99F5-52B6A11D7F23}" presName="Name23" presStyleLbl="parChTrans1D4" presStyleIdx="6" presStyleCnt="8"/>
      <dgm:spPr/>
      <dgm:t>
        <a:bodyPr/>
        <a:lstStyle/>
        <a:p>
          <a:endParaRPr lang="en-US"/>
        </a:p>
      </dgm:t>
    </dgm:pt>
    <dgm:pt modelId="{25898483-7307-48C3-8B09-8DD1657624E3}" type="pres">
      <dgm:prSet presAssocID="{91ACD356-3AE5-46C1-9546-BD6D3F806AF8}" presName="hierRoot4" presStyleCnt="0"/>
      <dgm:spPr/>
    </dgm:pt>
    <dgm:pt modelId="{FBD1ED2B-109E-4EB1-B67F-EDEE0A99F1C7}" type="pres">
      <dgm:prSet presAssocID="{91ACD356-3AE5-46C1-9546-BD6D3F806AF8}" presName="composite4" presStyleCnt="0"/>
      <dgm:spPr/>
    </dgm:pt>
    <dgm:pt modelId="{26D85E60-811A-4490-92EB-8083C83D197C}" type="pres">
      <dgm:prSet presAssocID="{91ACD356-3AE5-46C1-9546-BD6D3F806AF8}" presName="background4" presStyleLbl="node4" presStyleIdx="6" presStyleCnt="8"/>
      <dgm:spPr/>
    </dgm:pt>
    <dgm:pt modelId="{0F8BF7F5-4669-4349-9465-05EFF4D8ED01}" type="pres">
      <dgm:prSet presAssocID="{91ACD356-3AE5-46C1-9546-BD6D3F806AF8}" presName="text4" presStyleLbl="fgAcc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BF13F6-E870-4DE4-A9BE-E43EC26827DD}" type="pres">
      <dgm:prSet presAssocID="{91ACD356-3AE5-46C1-9546-BD6D3F806AF8}" presName="hierChild5" presStyleCnt="0"/>
      <dgm:spPr/>
    </dgm:pt>
    <dgm:pt modelId="{5471A64C-51E7-4A2C-B7D3-59BCAB9790A9}" type="pres">
      <dgm:prSet presAssocID="{EC3D8B59-5EC9-4279-9315-F0EBDC658B72}" presName="Name23" presStyleLbl="parChTrans1D4" presStyleIdx="7" presStyleCnt="8"/>
      <dgm:spPr/>
      <dgm:t>
        <a:bodyPr/>
        <a:lstStyle/>
        <a:p>
          <a:endParaRPr lang="en-US"/>
        </a:p>
      </dgm:t>
    </dgm:pt>
    <dgm:pt modelId="{10AD3C7D-DA18-4CCD-9D81-87EFD593DB37}" type="pres">
      <dgm:prSet presAssocID="{95F94551-9299-44B9-ADBC-C46B0A67C6CA}" presName="hierRoot4" presStyleCnt="0"/>
      <dgm:spPr/>
    </dgm:pt>
    <dgm:pt modelId="{4AEEB892-6E28-4401-8930-9F2539FE2D74}" type="pres">
      <dgm:prSet presAssocID="{95F94551-9299-44B9-ADBC-C46B0A67C6CA}" presName="composite4" presStyleCnt="0"/>
      <dgm:spPr/>
    </dgm:pt>
    <dgm:pt modelId="{837C275D-E1EE-4F4F-B8C6-47720C9C01FD}" type="pres">
      <dgm:prSet presAssocID="{95F94551-9299-44B9-ADBC-C46B0A67C6CA}" presName="background4" presStyleLbl="node4" presStyleIdx="7" presStyleCnt="8"/>
      <dgm:spPr/>
    </dgm:pt>
    <dgm:pt modelId="{9E52A6E2-B038-4A55-94A3-D2A164EBA7CE}" type="pres">
      <dgm:prSet presAssocID="{95F94551-9299-44B9-ADBC-C46B0A67C6CA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3BF657-D14A-4F79-9E2D-E60205B683A1}" type="pres">
      <dgm:prSet presAssocID="{95F94551-9299-44B9-ADBC-C46B0A67C6CA}" presName="hierChild5" presStyleCnt="0"/>
      <dgm:spPr/>
    </dgm:pt>
  </dgm:ptLst>
  <dgm:cxnLst>
    <dgm:cxn modelId="{B701059C-2ADC-4342-A8E8-977F4EB705DD}" type="presOf" srcId="{9CDF4501-A222-41A0-80A2-3151D848C02C}" destId="{3520DE22-D6EC-4BB2-B2A0-A0309D3AEB63}" srcOrd="0" destOrd="0" presId="urn:microsoft.com/office/officeart/2005/8/layout/hierarchy1"/>
    <dgm:cxn modelId="{D842AA55-D3E2-4F70-9A9B-5B5DD4501F4F}" type="presOf" srcId="{02993C46-B2F0-424A-A3E3-A1AA095A1D3B}" destId="{93DA5366-7EDC-4A9A-8AEA-806D283B78DA}" srcOrd="0" destOrd="0" presId="urn:microsoft.com/office/officeart/2005/8/layout/hierarchy1"/>
    <dgm:cxn modelId="{98088217-F714-421F-923B-54E27368DCF5}" type="presOf" srcId="{28713E7A-B38A-4289-89C8-4969EDE89CEB}" destId="{A9860AE1-11C0-487B-A1DA-D900C18850C7}" srcOrd="0" destOrd="0" presId="urn:microsoft.com/office/officeart/2005/8/layout/hierarchy1"/>
    <dgm:cxn modelId="{37384C01-5015-4300-9572-9414E938B3EA}" type="presOf" srcId="{CE834C45-5E57-4F02-87F9-50C6AD415DD3}" destId="{B25611BB-8589-4D93-B67D-FA577D352A68}" srcOrd="0" destOrd="0" presId="urn:microsoft.com/office/officeart/2005/8/layout/hierarchy1"/>
    <dgm:cxn modelId="{981DA137-0286-46B6-AD14-A65F1BBFECB4}" type="presOf" srcId="{E6AC6FC1-A95D-4C5F-B70F-1159FB6D673B}" destId="{EC51C65B-53E0-4552-A29C-C96C5F97F8CB}" srcOrd="0" destOrd="0" presId="urn:microsoft.com/office/officeart/2005/8/layout/hierarchy1"/>
    <dgm:cxn modelId="{F73C668D-C2D2-4033-8962-E8922DA7D5B8}" type="presOf" srcId="{EC3D8B59-5EC9-4279-9315-F0EBDC658B72}" destId="{5471A64C-51E7-4A2C-B7D3-59BCAB9790A9}" srcOrd="0" destOrd="0" presId="urn:microsoft.com/office/officeart/2005/8/layout/hierarchy1"/>
    <dgm:cxn modelId="{B808B6F5-6B52-4F98-BE61-26EB17C3C2A2}" type="presOf" srcId="{5C33954D-8761-4C50-B6FE-86012362C8D7}" destId="{158E4D52-07BD-4785-B26C-4F22C91D8575}" srcOrd="0" destOrd="0" presId="urn:microsoft.com/office/officeart/2005/8/layout/hierarchy1"/>
    <dgm:cxn modelId="{6886316A-5E65-44B1-AF66-4D34E639EDA7}" srcId="{D178BB11-D71F-4122-B497-AE96F18FF1A5}" destId="{1F9E62CC-D5EF-4A4B-BA03-2B350D21FCEC}" srcOrd="1" destOrd="0" parTransId="{B568498E-2B88-48DF-BF43-388009A0C7D2}" sibTransId="{3D15F385-9A9E-4805-AFB0-5A34076313C2}"/>
    <dgm:cxn modelId="{F7E1A62A-A1C9-426C-A02D-020F41489C6E}" type="presOf" srcId="{2B8C79D8-EFC4-4397-A023-77203ACE4F89}" destId="{C8896A47-24F9-4368-A0E0-737103FEDA75}" srcOrd="0" destOrd="0" presId="urn:microsoft.com/office/officeart/2005/8/layout/hierarchy1"/>
    <dgm:cxn modelId="{EDD2C450-8BC9-4772-95C9-683A32AC1FF4}" srcId="{1F9E62CC-D5EF-4A4B-BA03-2B350D21FCEC}" destId="{91ACD356-3AE5-46C1-9546-BD6D3F806AF8}" srcOrd="0" destOrd="0" parTransId="{A53D36FE-78E7-40B7-99F5-52B6A11D7F23}" sibTransId="{4237DAB5-C63B-4844-A126-D76A5B890208}"/>
    <dgm:cxn modelId="{4D34DD77-1502-4A84-B709-45384B24A1CF}" srcId="{377BA4D6-0E91-463F-B9C3-58163B7425D5}" destId="{DF0AB87B-2E08-4932-8E46-CF6AD00A67F6}" srcOrd="0" destOrd="0" parTransId="{A1FAEF8F-675B-4BF7-9196-058A20CDBC32}" sibTransId="{F58B03C5-B4C8-4C2A-8343-0B2B1B107198}"/>
    <dgm:cxn modelId="{E99D563B-519A-4682-B503-99A5263945E8}" srcId="{21E5A9E3-CC49-4717-9359-E3DD9FF05FA8}" destId="{2B8C79D8-EFC4-4397-A023-77203ACE4F89}" srcOrd="0" destOrd="0" parTransId="{326CAF44-49AB-45FE-8FF3-57414A6BCB1C}" sibTransId="{6147B102-C913-4CF0-AC3A-DEEF395364B7}"/>
    <dgm:cxn modelId="{DA662638-83CC-4C3E-BE28-91BBE2CFDC50}" type="presOf" srcId="{DEAD50DE-2025-45A5-95D7-EA1248BD40BF}" destId="{88EDF408-2632-4F12-94D9-8CD2BA40D1E9}" srcOrd="0" destOrd="0" presId="urn:microsoft.com/office/officeart/2005/8/layout/hierarchy1"/>
    <dgm:cxn modelId="{C67E762C-2059-4A21-AAD8-D544BF0C8795}" type="presOf" srcId="{9CF27217-FD85-4CE8-B38D-69C95F088294}" destId="{E33F8323-6489-4EB7-943F-FDE3B943819F}" srcOrd="0" destOrd="0" presId="urn:microsoft.com/office/officeart/2005/8/layout/hierarchy1"/>
    <dgm:cxn modelId="{E288198A-6FB6-4932-88C4-3AEF08EDD4D2}" type="presOf" srcId="{1F711C7D-9ED1-4210-A105-F634943CF2C7}" destId="{375E2617-1348-4CC8-976B-176F46CB1313}" srcOrd="0" destOrd="0" presId="urn:microsoft.com/office/officeart/2005/8/layout/hierarchy1"/>
    <dgm:cxn modelId="{34F6B336-AF7F-454C-8D31-C2A07488371D}" type="presOf" srcId="{1028E2B0-D756-4743-9783-A0391748CD97}" destId="{16050465-E900-486E-8122-E4B08B812BEC}" srcOrd="0" destOrd="0" presId="urn:microsoft.com/office/officeart/2005/8/layout/hierarchy1"/>
    <dgm:cxn modelId="{64662526-2C10-4579-98F3-DB2FD1D6E803}" srcId="{5C33954D-8761-4C50-B6FE-86012362C8D7}" destId="{21E5A9E3-CC49-4717-9359-E3DD9FF05FA8}" srcOrd="0" destOrd="0" parTransId="{1028E2B0-D756-4743-9783-A0391748CD97}" sibTransId="{80FA7063-8A01-42F0-8B39-D4C4D084CE05}"/>
    <dgm:cxn modelId="{2A2C9F80-548E-4AF9-BD21-04AAFADDBB46}" srcId="{62D7BAD0-58E3-4129-AB48-2DDA85F3AEDC}" destId="{DEAD50DE-2025-45A5-95D7-EA1248BD40BF}" srcOrd="0" destOrd="0" parTransId="{BAE00DF6-D829-496C-91AD-60A5EF729CB3}" sibTransId="{28339D1F-91DD-4DB1-B1F8-319497AB8009}"/>
    <dgm:cxn modelId="{F2D7D037-95A6-470B-90E5-C8EF8C39B9FB}" type="presOf" srcId="{62D7BAD0-58E3-4129-AB48-2DDA85F3AEDC}" destId="{753F8BDE-7302-4270-BDEC-213632D02046}" srcOrd="0" destOrd="0" presId="urn:microsoft.com/office/officeart/2005/8/layout/hierarchy1"/>
    <dgm:cxn modelId="{FD83CAD3-8B73-4D4B-9A83-76AAB995584A}" type="presOf" srcId="{377BA4D6-0E91-463F-B9C3-58163B7425D5}" destId="{D53C52BA-1FC8-4F7E-845C-66CDA5715E2F}" srcOrd="0" destOrd="0" presId="urn:microsoft.com/office/officeart/2005/8/layout/hierarchy1"/>
    <dgm:cxn modelId="{7AA2B869-70E4-45C7-83DA-DB73F444D67C}" srcId="{E6AC6FC1-A95D-4C5F-B70F-1159FB6D673B}" destId="{9CDF4501-A222-41A0-80A2-3151D848C02C}" srcOrd="1" destOrd="0" parTransId="{02993C46-B2F0-424A-A3E3-A1AA095A1D3B}" sibTransId="{A0D64375-F875-4B3C-8628-29C885D5BAFD}"/>
    <dgm:cxn modelId="{CAF6D484-8065-4E7C-9B20-551BFE181C9C}" srcId="{E6AC6FC1-A95D-4C5F-B70F-1159FB6D673B}" destId="{9CF27217-FD85-4CE8-B38D-69C95F088294}" srcOrd="0" destOrd="0" parTransId="{6013D1CC-9E39-413F-AE47-92AFC4FA789A}" sibTransId="{6DF8BC0E-9196-4DDC-BEA7-A10E0B80062F}"/>
    <dgm:cxn modelId="{91E7B16A-F713-478C-BB1A-55DDAECFA7DA}" srcId="{DEAD50DE-2025-45A5-95D7-EA1248BD40BF}" destId="{5C33954D-8761-4C50-B6FE-86012362C8D7}" srcOrd="0" destOrd="0" parTransId="{E0070A41-201F-48EC-AEBF-DF9B680BD1BD}" sibTransId="{1E673C16-22A7-4A7A-A085-B0AD95102394}"/>
    <dgm:cxn modelId="{75C0E62F-66B1-45FB-8321-4016A1BE84EC}" type="presOf" srcId="{88432BD1-53BA-40B5-8437-0C7070086166}" destId="{B55E61F0-523C-43FA-8873-E26F73533A19}" srcOrd="0" destOrd="0" presId="urn:microsoft.com/office/officeart/2005/8/layout/hierarchy1"/>
    <dgm:cxn modelId="{6BE01FB1-B188-4094-BB52-1240257AC8EB}" type="presOf" srcId="{A53D36FE-78E7-40B7-99F5-52B6A11D7F23}" destId="{306A2CE9-F6F7-4F4E-892E-2FDB0856D7F3}" srcOrd="0" destOrd="0" presId="urn:microsoft.com/office/officeart/2005/8/layout/hierarchy1"/>
    <dgm:cxn modelId="{7494EE6F-F792-40D2-AADB-507DD0EB2FCA}" srcId="{21E5A9E3-CC49-4717-9359-E3DD9FF05FA8}" destId="{E0878D67-58C4-4A8E-8CF1-325A1E615CE6}" srcOrd="1" destOrd="0" parTransId="{CE834C45-5E57-4F02-87F9-50C6AD415DD3}" sibTransId="{DBB46581-70E0-4CC8-9B9B-C791D82D21D5}"/>
    <dgm:cxn modelId="{789B369D-B0CC-49D4-96F5-D197F28AE3AF}" type="presOf" srcId="{EE464E21-AD6B-486E-8F70-B2475065EF3A}" destId="{1E20F411-9ED6-4B94-B20C-158C65DF397A}" srcOrd="0" destOrd="0" presId="urn:microsoft.com/office/officeart/2005/8/layout/hierarchy1"/>
    <dgm:cxn modelId="{EA2637D3-074D-4215-AEE7-48A33DDAB01D}" type="presOf" srcId="{D178BB11-D71F-4122-B497-AE96F18FF1A5}" destId="{292CC486-3065-44B2-9614-099A4A734F54}" srcOrd="0" destOrd="0" presId="urn:microsoft.com/office/officeart/2005/8/layout/hierarchy1"/>
    <dgm:cxn modelId="{93D0F474-296D-4C4B-844A-A15AB797BC29}" type="presOf" srcId="{21E5A9E3-CC49-4717-9359-E3DD9FF05FA8}" destId="{58B0A1DF-13F2-4956-8310-A897AC069102}" srcOrd="0" destOrd="0" presId="urn:microsoft.com/office/officeart/2005/8/layout/hierarchy1"/>
    <dgm:cxn modelId="{442A088E-7BDE-487E-8904-3D85B5B7F6B7}" srcId="{5C33954D-8761-4C50-B6FE-86012362C8D7}" destId="{E6AC6FC1-A95D-4C5F-B70F-1159FB6D673B}" srcOrd="1" destOrd="0" parTransId="{EE464E21-AD6B-486E-8F70-B2475065EF3A}" sibTransId="{91F9B974-CB9C-40EB-8801-C932CADE77BB}"/>
    <dgm:cxn modelId="{65CBE48E-798B-4F8B-9FA6-A6FABF7612DA}" type="presOf" srcId="{B568498E-2B88-48DF-BF43-388009A0C7D2}" destId="{BB7156B7-C496-4AAD-907D-49536BD65F75}" srcOrd="0" destOrd="0" presId="urn:microsoft.com/office/officeart/2005/8/layout/hierarchy1"/>
    <dgm:cxn modelId="{D1549E9E-AB14-4120-86F6-152A5A9EE306}" type="presOf" srcId="{E0070A41-201F-48EC-AEBF-DF9B680BD1BD}" destId="{8128A702-25FC-4722-A880-FDF62C1B6E47}" srcOrd="0" destOrd="0" presId="urn:microsoft.com/office/officeart/2005/8/layout/hierarchy1"/>
    <dgm:cxn modelId="{66598E8F-F287-4E7C-9C56-7C8E5B42D014}" srcId="{DEAD50DE-2025-45A5-95D7-EA1248BD40BF}" destId="{D178BB11-D71F-4122-B497-AE96F18FF1A5}" srcOrd="1" destOrd="0" parTransId="{28713E7A-B38A-4289-89C8-4969EDE89CEB}" sibTransId="{07D14B5C-161E-41EB-96F0-3D18CAA48E86}"/>
    <dgm:cxn modelId="{0218C39C-D3B4-4704-BF32-8D4A6D2BFE4A}" type="presOf" srcId="{DF0AB87B-2E08-4932-8E46-CF6AD00A67F6}" destId="{284983C4-04DA-4B92-883F-E5BEB40A28E5}" srcOrd="0" destOrd="0" presId="urn:microsoft.com/office/officeart/2005/8/layout/hierarchy1"/>
    <dgm:cxn modelId="{36F77F09-5B85-437F-B280-65D4F65A63B9}" srcId="{377BA4D6-0E91-463F-B9C3-58163B7425D5}" destId="{B8124C37-AFDA-404A-ADA1-C5C2940B815C}" srcOrd="1" destOrd="0" parTransId="{1F711C7D-9ED1-4210-A105-F634943CF2C7}" sibTransId="{62FCA72F-C1F8-481B-9E34-FBCA1CD959AC}"/>
    <dgm:cxn modelId="{A001283E-C457-4B94-A8EC-5B84610B2038}" type="presOf" srcId="{A1FAEF8F-675B-4BF7-9196-058A20CDBC32}" destId="{8EBD1717-00C3-46AF-83E8-6516E96E9B45}" srcOrd="0" destOrd="0" presId="urn:microsoft.com/office/officeart/2005/8/layout/hierarchy1"/>
    <dgm:cxn modelId="{2E52D55E-FD6F-436E-B612-C0214D0B2A80}" type="presOf" srcId="{91ACD356-3AE5-46C1-9546-BD6D3F806AF8}" destId="{0F8BF7F5-4669-4349-9465-05EFF4D8ED01}" srcOrd="0" destOrd="0" presId="urn:microsoft.com/office/officeart/2005/8/layout/hierarchy1"/>
    <dgm:cxn modelId="{B8A44608-BC21-4DED-8342-8DDE0D58E2F1}" type="presOf" srcId="{6013D1CC-9E39-413F-AE47-92AFC4FA789A}" destId="{B5F653A3-D8A5-4690-BD00-59ABE57D8C50}" srcOrd="0" destOrd="0" presId="urn:microsoft.com/office/officeart/2005/8/layout/hierarchy1"/>
    <dgm:cxn modelId="{2FA2DA69-20C0-4F6F-829A-0CB59E38DA17}" type="presOf" srcId="{95F94551-9299-44B9-ADBC-C46B0A67C6CA}" destId="{9E52A6E2-B038-4A55-94A3-D2A164EBA7CE}" srcOrd="0" destOrd="0" presId="urn:microsoft.com/office/officeart/2005/8/layout/hierarchy1"/>
    <dgm:cxn modelId="{3409FB81-0ED7-4506-861E-2A9423EB0759}" type="presOf" srcId="{E0878D67-58C4-4A8E-8CF1-325A1E615CE6}" destId="{EF26CC12-37CB-470C-BA0B-C470054A2BD9}" srcOrd="0" destOrd="0" presId="urn:microsoft.com/office/officeart/2005/8/layout/hierarchy1"/>
    <dgm:cxn modelId="{76072EF9-DCDA-4735-81D9-F54DE96FFD49}" type="presOf" srcId="{1F9E62CC-D5EF-4A4B-BA03-2B350D21FCEC}" destId="{E98EC182-16D2-4491-B2B8-4D01460D0C48}" srcOrd="0" destOrd="0" presId="urn:microsoft.com/office/officeart/2005/8/layout/hierarchy1"/>
    <dgm:cxn modelId="{CCB0B7EF-500E-4EE8-8D69-8A8AA39C5155}" type="presOf" srcId="{326CAF44-49AB-45FE-8FF3-57414A6BCB1C}" destId="{53D01FC8-3352-4FF3-9204-92B761D8736E}" srcOrd="0" destOrd="0" presId="urn:microsoft.com/office/officeart/2005/8/layout/hierarchy1"/>
    <dgm:cxn modelId="{DB4FD18F-DD0E-435E-B79D-CE80B6FBFF53}" srcId="{D178BB11-D71F-4122-B497-AE96F18FF1A5}" destId="{377BA4D6-0E91-463F-B9C3-58163B7425D5}" srcOrd="0" destOrd="0" parTransId="{88432BD1-53BA-40B5-8437-0C7070086166}" sibTransId="{9FB48D1B-1EB6-41F6-9A43-FE90F541347A}"/>
    <dgm:cxn modelId="{536FF5FA-1A55-4810-BC97-E225B5F3DF5B}" srcId="{1F9E62CC-D5EF-4A4B-BA03-2B350D21FCEC}" destId="{95F94551-9299-44B9-ADBC-C46B0A67C6CA}" srcOrd="1" destOrd="0" parTransId="{EC3D8B59-5EC9-4279-9315-F0EBDC658B72}" sibTransId="{D80F0CD1-D8F4-42DD-99B0-1DE7FF6BB541}"/>
    <dgm:cxn modelId="{E07B27FC-9A6B-4E22-B04B-65CC94B614CD}" type="presOf" srcId="{B8124C37-AFDA-404A-ADA1-C5C2940B815C}" destId="{8C03FDA6-9519-4711-977C-C7051209962C}" srcOrd="0" destOrd="0" presId="urn:microsoft.com/office/officeart/2005/8/layout/hierarchy1"/>
    <dgm:cxn modelId="{0F31FDF2-4A24-4059-BA0D-3DF4A1BC1469}" type="presParOf" srcId="{753F8BDE-7302-4270-BDEC-213632D02046}" destId="{0042A63C-8C8B-4BBC-A1C0-1EAA6BBA884F}" srcOrd="0" destOrd="0" presId="urn:microsoft.com/office/officeart/2005/8/layout/hierarchy1"/>
    <dgm:cxn modelId="{461429F7-1990-4F56-AA06-D1ADCFE7C5F6}" type="presParOf" srcId="{0042A63C-8C8B-4BBC-A1C0-1EAA6BBA884F}" destId="{26C72013-FAA0-461F-9CCF-2217A2D60755}" srcOrd="0" destOrd="0" presId="urn:microsoft.com/office/officeart/2005/8/layout/hierarchy1"/>
    <dgm:cxn modelId="{AE168D71-008D-4DB2-BE57-E73600333DC7}" type="presParOf" srcId="{26C72013-FAA0-461F-9CCF-2217A2D60755}" destId="{016E9F4F-EA40-4D7C-9EF1-2A6E1CBFAFB3}" srcOrd="0" destOrd="0" presId="urn:microsoft.com/office/officeart/2005/8/layout/hierarchy1"/>
    <dgm:cxn modelId="{3B618EC4-26BB-41BC-951B-3B20CD38B5A1}" type="presParOf" srcId="{26C72013-FAA0-461F-9CCF-2217A2D60755}" destId="{88EDF408-2632-4F12-94D9-8CD2BA40D1E9}" srcOrd="1" destOrd="0" presId="urn:microsoft.com/office/officeart/2005/8/layout/hierarchy1"/>
    <dgm:cxn modelId="{2D6C5628-BC71-4486-8234-A9D10A80ED86}" type="presParOf" srcId="{0042A63C-8C8B-4BBC-A1C0-1EAA6BBA884F}" destId="{4CA43E0B-782D-4A04-8EAD-629D88AE1A40}" srcOrd="1" destOrd="0" presId="urn:microsoft.com/office/officeart/2005/8/layout/hierarchy1"/>
    <dgm:cxn modelId="{3B0925E8-6FC4-488C-BC4F-0B84CA5AD7CC}" type="presParOf" srcId="{4CA43E0B-782D-4A04-8EAD-629D88AE1A40}" destId="{8128A702-25FC-4722-A880-FDF62C1B6E47}" srcOrd="0" destOrd="0" presId="urn:microsoft.com/office/officeart/2005/8/layout/hierarchy1"/>
    <dgm:cxn modelId="{8F122AC2-B870-4AB2-A7A2-8CF1C8BE610F}" type="presParOf" srcId="{4CA43E0B-782D-4A04-8EAD-629D88AE1A40}" destId="{B3E47C1E-05AE-4C23-B880-9154BD2D504C}" srcOrd="1" destOrd="0" presId="urn:microsoft.com/office/officeart/2005/8/layout/hierarchy1"/>
    <dgm:cxn modelId="{EF143C8A-F109-42CA-A4EC-080EEEE8FBF1}" type="presParOf" srcId="{B3E47C1E-05AE-4C23-B880-9154BD2D504C}" destId="{1967D9DE-267E-43CA-B652-8A903887F7DB}" srcOrd="0" destOrd="0" presId="urn:microsoft.com/office/officeart/2005/8/layout/hierarchy1"/>
    <dgm:cxn modelId="{ED49EC1A-463B-4A7D-BB6E-05A93CB19749}" type="presParOf" srcId="{1967D9DE-267E-43CA-B652-8A903887F7DB}" destId="{22015A1D-AB87-4AB1-889A-BB7385079D85}" srcOrd="0" destOrd="0" presId="urn:microsoft.com/office/officeart/2005/8/layout/hierarchy1"/>
    <dgm:cxn modelId="{AA834FCD-0A61-4968-8034-FCBA0EE64D8D}" type="presParOf" srcId="{1967D9DE-267E-43CA-B652-8A903887F7DB}" destId="{158E4D52-07BD-4785-B26C-4F22C91D8575}" srcOrd="1" destOrd="0" presId="urn:microsoft.com/office/officeart/2005/8/layout/hierarchy1"/>
    <dgm:cxn modelId="{88549A59-767B-4C3B-8638-0791B7BE3073}" type="presParOf" srcId="{B3E47C1E-05AE-4C23-B880-9154BD2D504C}" destId="{A758B3DD-6065-4071-A0C3-FAFB73500378}" srcOrd="1" destOrd="0" presId="urn:microsoft.com/office/officeart/2005/8/layout/hierarchy1"/>
    <dgm:cxn modelId="{CD4D3BBC-370A-45D3-9270-6AFC54204F70}" type="presParOf" srcId="{A758B3DD-6065-4071-A0C3-FAFB73500378}" destId="{16050465-E900-486E-8122-E4B08B812BEC}" srcOrd="0" destOrd="0" presId="urn:microsoft.com/office/officeart/2005/8/layout/hierarchy1"/>
    <dgm:cxn modelId="{0DCC5472-0CA7-4D48-BBBE-5B5CED1EC026}" type="presParOf" srcId="{A758B3DD-6065-4071-A0C3-FAFB73500378}" destId="{DD28E67C-2A41-4ACE-A683-C472634F4E13}" srcOrd="1" destOrd="0" presId="urn:microsoft.com/office/officeart/2005/8/layout/hierarchy1"/>
    <dgm:cxn modelId="{541D799E-5971-4B71-B947-2140FAF2322C}" type="presParOf" srcId="{DD28E67C-2A41-4ACE-A683-C472634F4E13}" destId="{1432D82E-D7D9-492D-9A53-590A0FAE5892}" srcOrd="0" destOrd="0" presId="urn:microsoft.com/office/officeart/2005/8/layout/hierarchy1"/>
    <dgm:cxn modelId="{93C38A6B-FF67-4171-8055-774FDE4B17B9}" type="presParOf" srcId="{1432D82E-D7D9-492D-9A53-590A0FAE5892}" destId="{009A463F-F2C0-4F60-90E0-9AEF4EF68868}" srcOrd="0" destOrd="0" presId="urn:microsoft.com/office/officeart/2005/8/layout/hierarchy1"/>
    <dgm:cxn modelId="{1360AB17-6608-4402-9544-7DB837D2A259}" type="presParOf" srcId="{1432D82E-D7D9-492D-9A53-590A0FAE5892}" destId="{58B0A1DF-13F2-4956-8310-A897AC069102}" srcOrd="1" destOrd="0" presId="urn:microsoft.com/office/officeart/2005/8/layout/hierarchy1"/>
    <dgm:cxn modelId="{00B77862-126F-4CB1-B097-CEB7AAC1C347}" type="presParOf" srcId="{DD28E67C-2A41-4ACE-A683-C472634F4E13}" destId="{7191197F-6701-449C-8831-A3DB13BA0EE6}" srcOrd="1" destOrd="0" presId="urn:microsoft.com/office/officeart/2005/8/layout/hierarchy1"/>
    <dgm:cxn modelId="{FC67D739-CC21-4786-BB5B-493731ABE594}" type="presParOf" srcId="{7191197F-6701-449C-8831-A3DB13BA0EE6}" destId="{53D01FC8-3352-4FF3-9204-92B761D8736E}" srcOrd="0" destOrd="0" presId="urn:microsoft.com/office/officeart/2005/8/layout/hierarchy1"/>
    <dgm:cxn modelId="{B4CF7E88-9AE7-4476-9314-D84D14001D61}" type="presParOf" srcId="{7191197F-6701-449C-8831-A3DB13BA0EE6}" destId="{EC6EB67B-F2F2-461E-A9B6-EC75FA52EEBD}" srcOrd="1" destOrd="0" presId="urn:microsoft.com/office/officeart/2005/8/layout/hierarchy1"/>
    <dgm:cxn modelId="{A7B68F95-E4BD-46FA-880E-709C8D121DC0}" type="presParOf" srcId="{EC6EB67B-F2F2-461E-A9B6-EC75FA52EEBD}" destId="{0F1721A9-DBB4-41F3-87E4-64A091D77AE5}" srcOrd="0" destOrd="0" presId="urn:microsoft.com/office/officeart/2005/8/layout/hierarchy1"/>
    <dgm:cxn modelId="{91031E0D-53CD-4D9F-9479-71A8317BA6F8}" type="presParOf" srcId="{0F1721A9-DBB4-41F3-87E4-64A091D77AE5}" destId="{856EC547-A6EE-4325-BD4C-44A361FF4468}" srcOrd="0" destOrd="0" presId="urn:microsoft.com/office/officeart/2005/8/layout/hierarchy1"/>
    <dgm:cxn modelId="{59A20940-892D-4934-BFB3-4D0F9C345669}" type="presParOf" srcId="{0F1721A9-DBB4-41F3-87E4-64A091D77AE5}" destId="{C8896A47-24F9-4368-A0E0-737103FEDA75}" srcOrd="1" destOrd="0" presId="urn:microsoft.com/office/officeart/2005/8/layout/hierarchy1"/>
    <dgm:cxn modelId="{2E0BCFEE-C9E0-42C6-A731-DFC90538E747}" type="presParOf" srcId="{EC6EB67B-F2F2-461E-A9B6-EC75FA52EEBD}" destId="{B76B81D2-7868-40DA-9676-D5B9A1E4E9F2}" srcOrd="1" destOrd="0" presId="urn:microsoft.com/office/officeart/2005/8/layout/hierarchy1"/>
    <dgm:cxn modelId="{9844AD60-DB0F-45CA-8E8A-B07FC9AF0B67}" type="presParOf" srcId="{7191197F-6701-449C-8831-A3DB13BA0EE6}" destId="{B25611BB-8589-4D93-B67D-FA577D352A68}" srcOrd="2" destOrd="0" presId="urn:microsoft.com/office/officeart/2005/8/layout/hierarchy1"/>
    <dgm:cxn modelId="{EE2991BF-ADCA-40F8-98F8-08AA43AE0510}" type="presParOf" srcId="{7191197F-6701-449C-8831-A3DB13BA0EE6}" destId="{F9280991-B439-47CC-AF49-EA34CE7D2C3B}" srcOrd="3" destOrd="0" presId="urn:microsoft.com/office/officeart/2005/8/layout/hierarchy1"/>
    <dgm:cxn modelId="{7762F97C-9356-4605-B0B3-0DD4C5DB7FC0}" type="presParOf" srcId="{F9280991-B439-47CC-AF49-EA34CE7D2C3B}" destId="{38E752FF-34C2-4770-83DE-DA8DDEDB47E9}" srcOrd="0" destOrd="0" presId="urn:microsoft.com/office/officeart/2005/8/layout/hierarchy1"/>
    <dgm:cxn modelId="{61800625-F719-4D59-A68B-11AFEF727C2A}" type="presParOf" srcId="{38E752FF-34C2-4770-83DE-DA8DDEDB47E9}" destId="{F3A6325A-F1EE-4A08-8F34-A7E35C239695}" srcOrd="0" destOrd="0" presId="urn:microsoft.com/office/officeart/2005/8/layout/hierarchy1"/>
    <dgm:cxn modelId="{4BE29EDD-87FA-4F06-9AE4-DC7880842B9B}" type="presParOf" srcId="{38E752FF-34C2-4770-83DE-DA8DDEDB47E9}" destId="{EF26CC12-37CB-470C-BA0B-C470054A2BD9}" srcOrd="1" destOrd="0" presId="urn:microsoft.com/office/officeart/2005/8/layout/hierarchy1"/>
    <dgm:cxn modelId="{57A0AAE4-CA3E-4041-B4C7-D46F6EB87140}" type="presParOf" srcId="{F9280991-B439-47CC-AF49-EA34CE7D2C3B}" destId="{C3628C0E-BCDC-47E9-B178-27BE2B3AD543}" srcOrd="1" destOrd="0" presId="urn:microsoft.com/office/officeart/2005/8/layout/hierarchy1"/>
    <dgm:cxn modelId="{671E7A52-EF06-4943-84B4-F275018F86DD}" type="presParOf" srcId="{A758B3DD-6065-4071-A0C3-FAFB73500378}" destId="{1E20F411-9ED6-4B94-B20C-158C65DF397A}" srcOrd="2" destOrd="0" presId="urn:microsoft.com/office/officeart/2005/8/layout/hierarchy1"/>
    <dgm:cxn modelId="{F91E5A29-D67B-49A4-8F36-B7025705E211}" type="presParOf" srcId="{A758B3DD-6065-4071-A0C3-FAFB73500378}" destId="{AB9A2B95-C791-49C4-A0A4-47922D543005}" srcOrd="3" destOrd="0" presId="urn:microsoft.com/office/officeart/2005/8/layout/hierarchy1"/>
    <dgm:cxn modelId="{4B8B67B4-DBCB-4513-9123-0FACE2705AEE}" type="presParOf" srcId="{AB9A2B95-C791-49C4-A0A4-47922D543005}" destId="{ED8449B3-E6B0-4513-9F04-29FC8A68C504}" srcOrd="0" destOrd="0" presId="urn:microsoft.com/office/officeart/2005/8/layout/hierarchy1"/>
    <dgm:cxn modelId="{DDE230CE-0A58-4CC2-9FB3-CF87270E6A79}" type="presParOf" srcId="{ED8449B3-E6B0-4513-9F04-29FC8A68C504}" destId="{CEF985FB-E742-439A-9094-EE40A8005F17}" srcOrd="0" destOrd="0" presId="urn:microsoft.com/office/officeart/2005/8/layout/hierarchy1"/>
    <dgm:cxn modelId="{B680143C-F752-4494-9FEC-483C4BDDD244}" type="presParOf" srcId="{ED8449B3-E6B0-4513-9F04-29FC8A68C504}" destId="{EC51C65B-53E0-4552-A29C-C96C5F97F8CB}" srcOrd="1" destOrd="0" presId="urn:microsoft.com/office/officeart/2005/8/layout/hierarchy1"/>
    <dgm:cxn modelId="{D00C5CD7-B901-44D6-907D-786436364713}" type="presParOf" srcId="{AB9A2B95-C791-49C4-A0A4-47922D543005}" destId="{C09ED1A4-0F95-4B4F-B6B2-33642DDB25E3}" srcOrd="1" destOrd="0" presId="urn:microsoft.com/office/officeart/2005/8/layout/hierarchy1"/>
    <dgm:cxn modelId="{E41628C2-359D-4548-8FB6-49F8D1DFA0C6}" type="presParOf" srcId="{C09ED1A4-0F95-4B4F-B6B2-33642DDB25E3}" destId="{B5F653A3-D8A5-4690-BD00-59ABE57D8C50}" srcOrd="0" destOrd="0" presId="urn:microsoft.com/office/officeart/2005/8/layout/hierarchy1"/>
    <dgm:cxn modelId="{22BCED20-A0F5-48BD-8405-E5F24FEF1679}" type="presParOf" srcId="{C09ED1A4-0F95-4B4F-B6B2-33642DDB25E3}" destId="{184C0F88-1761-416C-AA6B-062977849862}" srcOrd="1" destOrd="0" presId="urn:microsoft.com/office/officeart/2005/8/layout/hierarchy1"/>
    <dgm:cxn modelId="{9CC09E99-A230-4BCC-BB67-86E59F6C0254}" type="presParOf" srcId="{184C0F88-1761-416C-AA6B-062977849862}" destId="{1890DF74-C26E-4F62-A0CD-E5CBE3977E09}" srcOrd="0" destOrd="0" presId="urn:microsoft.com/office/officeart/2005/8/layout/hierarchy1"/>
    <dgm:cxn modelId="{CBCCC882-7BAD-4A39-A2CF-4C37AE54EAFA}" type="presParOf" srcId="{1890DF74-C26E-4F62-A0CD-E5CBE3977E09}" destId="{76DF8CA6-1C10-4258-8E34-38039B46E6F5}" srcOrd="0" destOrd="0" presId="urn:microsoft.com/office/officeart/2005/8/layout/hierarchy1"/>
    <dgm:cxn modelId="{20D1540F-54BE-4782-B46D-4487F913115C}" type="presParOf" srcId="{1890DF74-C26E-4F62-A0CD-E5CBE3977E09}" destId="{E33F8323-6489-4EB7-943F-FDE3B943819F}" srcOrd="1" destOrd="0" presId="urn:microsoft.com/office/officeart/2005/8/layout/hierarchy1"/>
    <dgm:cxn modelId="{8AA453EC-C5B6-4BBA-B736-012D853B4253}" type="presParOf" srcId="{184C0F88-1761-416C-AA6B-062977849862}" destId="{FDD3C1DD-864D-4D9F-84AA-25994B63722F}" srcOrd="1" destOrd="0" presId="urn:microsoft.com/office/officeart/2005/8/layout/hierarchy1"/>
    <dgm:cxn modelId="{0408F68B-B800-470C-8200-C10921B49B01}" type="presParOf" srcId="{C09ED1A4-0F95-4B4F-B6B2-33642DDB25E3}" destId="{93DA5366-7EDC-4A9A-8AEA-806D283B78DA}" srcOrd="2" destOrd="0" presId="urn:microsoft.com/office/officeart/2005/8/layout/hierarchy1"/>
    <dgm:cxn modelId="{6CBF4921-8071-4407-907F-CBCBA3A8B91A}" type="presParOf" srcId="{C09ED1A4-0F95-4B4F-B6B2-33642DDB25E3}" destId="{D8D1AEE5-1ACE-4492-8A2D-A26B70D4127F}" srcOrd="3" destOrd="0" presId="urn:microsoft.com/office/officeart/2005/8/layout/hierarchy1"/>
    <dgm:cxn modelId="{B86E0B8B-5551-4106-9476-C1A79330D0F4}" type="presParOf" srcId="{D8D1AEE5-1ACE-4492-8A2D-A26B70D4127F}" destId="{11849782-6CE6-4D88-82BA-D9DF393FC5CF}" srcOrd="0" destOrd="0" presId="urn:microsoft.com/office/officeart/2005/8/layout/hierarchy1"/>
    <dgm:cxn modelId="{762B5AAB-7918-4FC0-B0C0-4B15A8005604}" type="presParOf" srcId="{11849782-6CE6-4D88-82BA-D9DF393FC5CF}" destId="{EA43793A-A85F-469A-AA8D-FBC145A19005}" srcOrd="0" destOrd="0" presId="urn:microsoft.com/office/officeart/2005/8/layout/hierarchy1"/>
    <dgm:cxn modelId="{EDDF0181-74A6-45ED-A8E9-7396897EAB89}" type="presParOf" srcId="{11849782-6CE6-4D88-82BA-D9DF393FC5CF}" destId="{3520DE22-D6EC-4BB2-B2A0-A0309D3AEB63}" srcOrd="1" destOrd="0" presId="urn:microsoft.com/office/officeart/2005/8/layout/hierarchy1"/>
    <dgm:cxn modelId="{01CB5915-85B0-446A-81A3-4D0B2EFE4353}" type="presParOf" srcId="{D8D1AEE5-1ACE-4492-8A2D-A26B70D4127F}" destId="{39C04953-49F8-4AC3-B993-2C3D418B2A21}" srcOrd="1" destOrd="0" presId="urn:microsoft.com/office/officeart/2005/8/layout/hierarchy1"/>
    <dgm:cxn modelId="{5D6D35CF-92A1-4C16-9FA8-8FC183413C7C}" type="presParOf" srcId="{4CA43E0B-782D-4A04-8EAD-629D88AE1A40}" destId="{A9860AE1-11C0-487B-A1DA-D900C18850C7}" srcOrd="2" destOrd="0" presId="urn:microsoft.com/office/officeart/2005/8/layout/hierarchy1"/>
    <dgm:cxn modelId="{D0C253A1-65BC-4A30-AA9A-594181E781EA}" type="presParOf" srcId="{4CA43E0B-782D-4A04-8EAD-629D88AE1A40}" destId="{E22A23BA-4E87-495C-96AF-0ADC3A835F42}" srcOrd="3" destOrd="0" presId="urn:microsoft.com/office/officeart/2005/8/layout/hierarchy1"/>
    <dgm:cxn modelId="{BE0A7114-5F09-4728-84A0-754E8145FB6E}" type="presParOf" srcId="{E22A23BA-4E87-495C-96AF-0ADC3A835F42}" destId="{52480AE2-31FC-4176-9507-5E3C515CBA64}" srcOrd="0" destOrd="0" presId="urn:microsoft.com/office/officeart/2005/8/layout/hierarchy1"/>
    <dgm:cxn modelId="{D703D17C-A70A-4F1C-9DEC-4BF907D8D33D}" type="presParOf" srcId="{52480AE2-31FC-4176-9507-5E3C515CBA64}" destId="{C0CCAE7E-14A0-4A6F-A20C-453787715AA1}" srcOrd="0" destOrd="0" presId="urn:microsoft.com/office/officeart/2005/8/layout/hierarchy1"/>
    <dgm:cxn modelId="{08A73184-D716-4ABF-B58F-67879CCC5AD2}" type="presParOf" srcId="{52480AE2-31FC-4176-9507-5E3C515CBA64}" destId="{292CC486-3065-44B2-9614-099A4A734F54}" srcOrd="1" destOrd="0" presId="urn:microsoft.com/office/officeart/2005/8/layout/hierarchy1"/>
    <dgm:cxn modelId="{FBE20167-EE35-46FB-BE1E-E4CDE54BBC92}" type="presParOf" srcId="{E22A23BA-4E87-495C-96AF-0ADC3A835F42}" destId="{E7C91813-C47D-4935-A6D7-F20D9C8BE182}" srcOrd="1" destOrd="0" presId="urn:microsoft.com/office/officeart/2005/8/layout/hierarchy1"/>
    <dgm:cxn modelId="{BF64B59E-D070-4463-8971-73DC80E1B05F}" type="presParOf" srcId="{E7C91813-C47D-4935-A6D7-F20D9C8BE182}" destId="{B55E61F0-523C-43FA-8873-E26F73533A19}" srcOrd="0" destOrd="0" presId="urn:microsoft.com/office/officeart/2005/8/layout/hierarchy1"/>
    <dgm:cxn modelId="{E91B0D10-1C0F-4D64-8421-CC6C6EE8480B}" type="presParOf" srcId="{E7C91813-C47D-4935-A6D7-F20D9C8BE182}" destId="{5EE89895-52AB-47A2-B145-495F476E5016}" srcOrd="1" destOrd="0" presId="urn:microsoft.com/office/officeart/2005/8/layout/hierarchy1"/>
    <dgm:cxn modelId="{FEE7EA07-9E80-449E-977A-70F3DF38A56C}" type="presParOf" srcId="{5EE89895-52AB-47A2-B145-495F476E5016}" destId="{1D8756B7-D994-408E-873F-BD655B2D421D}" srcOrd="0" destOrd="0" presId="urn:microsoft.com/office/officeart/2005/8/layout/hierarchy1"/>
    <dgm:cxn modelId="{70A57E7D-B222-44AD-BD98-7A2B3FE54413}" type="presParOf" srcId="{1D8756B7-D994-408E-873F-BD655B2D421D}" destId="{46E3C6A6-12DB-4756-BA32-12565B43FFAC}" srcOrd="0" destOrd="0" presId="urn:microsoft.com/office/officeart/2005/8/layout/hierarchy1"/>
    <dgm:cxn modelId="{8EFA7E21-51DF-4D4C-89AE-DE37741C6778}" type="presParOf" srcId="{1D8756B7-D994-408E-873F-BD655B2D421D}" destId="{D53C52BA-1FC8-4F7E-845C-66CDA5715E2F}" srcOrd="1" destOrd="0" presId="urn:microsoft.com/office/officeart/2005/8/layout/hierarchy1"/>
    <dgm:cxn modelId="{3FE0EE9F-6AF3-4116-843E-C881BF30571D}" type="presParOf" srcId="{5EE89895-52AB-47A2-B145-495F476E5016}" destId="{B1F890B5-6C38-4E27-979D-000133770ECB}" srcOrd="1" destOrd="0" presId="urn:microsoft.com/office/officeart/2005/8/layout/hierarchy1"/>
    <dgm:cxn modelId="{BB4F6440-E5CD-47B5-BFB1-C23CD5515A4A}" type="presParOf" srcId="{B1F890B5-6C38-4E27-979D-000133770ECB}" destId="{8EBD1717-00C3-46AF-83E8-6516E96E9B45}" srcOrd="0" destOrd="0" presId="urn:microsoft.com/office/officeart/2005/8/layout/hierarchy1"/>
    <dgm:cxn modelId="{AF4DCA0E-74C4-4DB8-90B5-EA210EB2BC58}" type="presParOf" srcId="{B1F890B5-6C38-4E27-979D-000133770ECB}" destId="{0970318C-25BC-4F40-8160-7D9D389DCB0F}" srcOrd="1" destOrd="0" presId="urn:microsoft.com/office/officeart/2005/8/layout/hierarchy1"/>
    <dgm:cxn modelId="{06D002A3-A1C0-4867-8779-97D6D45C9049}" type="presParOf" srcId="{0970318C-25BC-4F40-8160-7D9D389DCB0F}" destId="{BF8B5022-EB74-48B4-8810-01FDA035850F}" srcOrd="0" destOrd="0" presId="urn:microsoft.com/office/officeart/2005/8/layout/hierarchy1"/>
    <dgm:cxn modelId="{E425D4F1-8855-40EB-A89B-BAAD0B98124B}" type="presParOf" srcId="{BF8B5022-EB74-48B4-8810-01FDA035850F}" destId="{A728B38D-B513-4A66-B202-189E522E4C89}" srcOrd="0" destOrd="0" presId="urn:microsoft.com/office/officeart/2005/8/layout/hierarchy1"/>
    <dgm:cxn modelId="{D076D258-1936-4D63-ABCB-AE6D4E161663}" type="presParOf" srcId="{BF8B5022-EB74-48B4-8810-01FDA035850F}" destId="{284983C4-04DA-4B92-883F-E5BEB40A28E5}" srcOrd="1" destOrd="0" presId="urn:microsoft.com/office/officeart/2005/8/layout/hierarchy1"/>
    <dgm:cxn modelId="{02DDA8E9-EF62-410F-A2C4-96050682EE09}" type="presParOf" srcId="{0970318C-25BC-4F40-8160-7D9D389DCB0F}" destId="{40FF900D-8A64-4155-9461-D6D2F32566AD}" srcOrd="1" destOrd="0" presId="urn:microsoft.com/office/officeart/2005/8/layout/hierarchy1"/>
    <dgm:cxn modelId="{46BF3539-82B4-4A36-ABB2-0226BDF23DDE}" type="presParOf" srcId="{B1F890B5-6C38-4E27-979D-000133770ECB}" destId="{375E2617-1348-4CC8-976B-176F46CB1313}" srcOrd="2" destOrd="0" presId="urn:microsoft.com/office/officeart/2005/8/layout/hierarchy1"/>
    <dgm:cxn modelId="{F9A2ECCA-5062-4BBE-B7BA-C4C2D271BB3C}" type="presParOf" srcId="{B1F890B5-6C38-4E27-979D-000133770ECB}" destId="{E8AB63BC-FA3F-4E78-91A9-0AD6EF643E8F}" srcOrd="3" destOrd="0" presId="urn:microsoft.com/office/officeart/2005/8/layout/hierarchy1"/>
    <dgm:cxn modelId="{9F2C408E-FDE1-470D-98EE-17C2C1F36685}" type="presParOf" srcId="{E8AB63BC-FA3F-4E78-91A9-0AD6EF643E8F}" destId="{B3F84033-5412-4F5F-8B33-CCF96413B745}" srcOrd="0" destOrd="0" presId="urn:microsoft.com/office/officeart/2005/8/layout/hierarchy1"/>
    <dgm:cxn modelId="{DFF8B9F3-7FB0-4F57-AEDA-9DC15EAA757E}" type="presParOf" srcId="{B3F84033-5412-4F5F-8B33-CCF96413B745}" destId="{EC7FB372-B428-4D96-9F43-5994B4020290}" srcOrd="0" destOrd="0" presId="urn:microsoft.com/office/officeart/2005/8/layout/hierarchy1"/>
    <dgm:cxn modelId="{457BF1C8-AEEA-41E1-B859-1C40724D745A}" type="presParOf" srcId="{B3F84033-5412-4F5F-8B33-CCF96413B745}" destId="{8C03FDA6-9519-4711-977C-C7051209962C}" srcOrd="1" destOrd="0" presId="urn:microsoft.com/office/officeart/2005/8/layout/hierarchy1"/>
    <dgm:cxn modelId="{92C14AAB-B043-46A9-B6F5-99D6886B7B4A}" type="presParOf" srcId="{E8AB63BC-FA3F-4E78-91A9-0AD6EF643E8F}" destId="{33529069-D572-4016-91A9-B82DEEADE26E}" srcOrd="1" destOrd="0" presId="urn:microsoft.com/office/officeart/2005/8/layout/hierarchy1"/>
    <dgm:cxn modelId="{D932E435-88F4-4AE8-9850-F2C8CADEDAC4}" type="presParOf" srcId="{E7C91813-C47D-4935-A6D7-F20D9C8BE182}" destId="{BB7156B7-C496-4AAD-907D-49536BD65F75}" srcOrd="2" destOrd="0" presId="urn:microsoft.com/office/officeart/2005/8/layout/hierarchy1"/>
    <dgm:cxn modelId="{049B2D3A-D0BF-4BD5-B7BC-C6FE6784E1B1}" type="presParOf" srcId="{E7C91813-C47D-4935-A6D7-F20D9C8BE182}" destId="{0EE967C2-7971-4EB5-BFC3-37BA68DE764E}" srcOrd="3" destOrd="0" presId="urn:microsoft.com/office/officeart/2005/8/layout/hierarchy1"/>
    <dgm:cxn modelId="{265861BF-1FE6-44DA-A171-BF3BACD42287}" type="presParOf" srcId="{0EE967C2-7971-4EB5-BFC3-37BA68DE764E}" destId="{7FB42052-DB04-45B0-8235-38ECA7FFAAC3}" srcOrd="0" destOrd="0" presId="urn:microsoft.com/office/officeart/2005/8/layout/hierarchy1"/>
    <dgm:cxn modelId="{E26B0F46-841F-4019-887D-EEC7F6F9409D}" type="presParOf" srcId="{7FB42052-DB04-45B0-8235-38ECA7FFAAC3}" destId="{99C0EF32-5850-447A-A817-B0C22DD7A697}" srcOrd="0" destOrd="0" presId="urn:microsoft.com/office/officeart/2005/8/layout/hierarchy1"/>
    <dgm:cxn modelId="{38890CC7-0278-40EA-A18E-2BC2FEC296A2}" type="presParOf" srcId="{7FB42052-DB04-45B0-8235-38ECA7FFAAC3}" destId="{E98EC182-16D2-4491-B2B8-4D01460D0C48}" srcOrd="1" destOrd="0" presId="urn:microsoft.com/office/officeart/2005/8/layout/hierarchy1"/>
    <dgm:cxn modelId="{0C1B1878-69C7-400E-8507-322B6016BA5B}" type="presParOf" srcId="{0EE967C2-7971-4EB5-BFC3-37BA68DE764E}" destId="{1D6043A3-E875-49C4-88D3-37D13BEABD41}" srcOrd="1" destOrd="0" presId="urn:microsoft.com/office/officeart/2005/8/layout/hierarchy1"/>
    <dgm:cxn modelId="{E3CCD1B1-25B9-47D6-A4B6-3803B338B728}" type="presParOf" srcId="{1D6043A3-E875-49C4-88D3-37D13BEABD41}" destId="{306A2CE9-F6F7-4F4E-892E-2FDB0856D7F3}" srcOrd="0" destOrd="0" presId="urn:microsoft.com/office/officeart/2005/8/layout/hierarchy1"/>
    <dgm:cxn modelId="{2C7C8A4E-4DA9-40B9-9AC7-F5F5F489C654}" type="presParOf" srcId="{1D6043A3-E875-49C4-88D3-37D13BEABD41}" destId="{25898483-7307-48C3-8B09-8DD1657624E3}" srcOrd="1" destOrd="0" presId="urn:microsoft.com/office/officeart/2005/8/layout/hierarchy1"/>
    <dgm:cxn modelId="{927356AE-2E12-45A2-82A3-CEDBA24483AF}" type="presParOf" srcId="{25898483-7307-48C3-8B09-8DD1657624E3}" destId="{FBD1ED2B-109E-4EB1-B67F-EDEE0A99F1C7}" srcOrd="0" destOrd="0" presId="urn:microsoft.com/office/officeart/2005/8/layout/hierarchy1"/>
    <dgm:cxn modelId="{6A6F81EA-299B-4E2C-8EFC-B335089D036D}" type="presParOf" srcId="{FBD1ED2B-109E-4EB1-B67F-EDEE0A99F1C7}" destId="{26D85E60-811A-4490-92EB-8083C83D197C}" srcOrd="0" destOrd="0" presId="urn:microsoft.com/office/officeart/2005/8/layout/hierarchy1"/>
    <dgm:cxn modelId="{E7BB7F4C-DE4E-4763-8999-183619CC5345}" type="presParOf" srcId="{FBD1ED2B-109E-4EB1-B67F-EDEE0A99F1C7}" destId="{0F8BF7F5-4669-4349-9465-05EFF4D8ED01}" srcOrd="1" destOrd="0" presId="urn:microsoft.com/office/officeart/2005/8/layout/hierarchy1"/>
    <dgm:cxn modelId="{250E731B-EC9D-43BD-A86F-EAE8C91E97F7}" type="presParOf" srcId="{25898483-7307-48C3-8B09-8DD1657624E3}" destId="{87BF13F6-E870-4DE4-A9BE-E43EC26827DD}" srcOrd="1" destOrd="0" presId="urn:microsoft.com/office/officeart/2005/8/layout/hierarchy1"/>
    <dgm:cxn modelId="{384C4A30-F551-4CC0-A61A-82DFC759F078}" type="presParOf" srcId="{1D6043A3-E875-49C4-88D3-37D13BEABD41}" destId="{5471A64C-51E7-4A2C-B7D3-59BCAB9790A9}" srcOrd="2" destOrd="0" presId="urn:microsoft.com/office/officeart/2005/8/layout/hierarchy1"/>
    <dgm:cxn modelId="{C4C7CA8B-48F5-4085-876D-77C85342F7CF}" type="presParOf" srcId="{1D6043A3-E875-49C4-88D3-37D13BEABD41}" destId="{10AD3C7D-DA18-4CCD-9D81-87EFD593DB37}" srcOrd="3" destOrd="0" presId="urn:microsoft.com/office/officeart/2005/8/layout/hierarchy1"/>
    <dgm:cxn modelId="{197A7773-9DC9-49FD-8F88-28A34B0F4C2D}" type="presParOf" srcId="{10AD3C7D-DA18-4CCD-9D81-87EFD593DB37}" destId="{4AEEB892-6E28-4401-8930-9F2539FE2D74}" srcOrd="0" destOrd="0" presId="urn:microsoft.com/office/officeart/2005/8/layout/hierarchy1"/>
    <dgm:cxn modelId="{52103E28-F6B1-4968-B99F-D4B63697C2F3}" type="presParOf" srcId="{4AEEB892-6E28-4401-8930-9F2539FE2D74}" destId="{837C275D-E1EE-4F4F-B8C6-47720C9C01FD}" srcOrd="0" destOrd="0" presId="urn:microsoft.com/office/officeart/2005/8/layout/hierarchy1"/>
    <dgm:cxn modelId="{D1B4521C-5004-436B-A23A-BE599E734B30}" type="presParOf" srcId="{4AEEB892-6E28-4401-8930-9F2539FE2D74}" destId="{9E52A6E2-B038-4A55-94A3-D2A164EBA7CE}" srcOrd="1" destOrd="0" presId="urn:microsoft.com/office/officeart/2005/8/layout/hierarchy1"/>
    <dgm:cxn modelId="{348386CA-B7E6-406E-98BE-611E63A1E9ED}" type="presParOf" srcId="{10AD3C7D-DA18-4CCD-9D81-87EFD593DB37}" destId="{A53BF657-D14A-4F79-9E2D-E60205B683A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1A64C-51E7-4A2C-B7D3-59BCAB9790A9}">
      <dsp:nvSpPr>
        <dsp:cNvPr id="0" name=""/>
        <dsp:cNvSpPr/>
      </dsp:nvSpPr>
      <dsp:spPr>
        <a:xfrm>
          <a:off x="7852557" y="3419586"/>
          <a:ext cx="568066" cy="27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234"/>
              </a:lnTo>
              <a:lnTo>
                <a:pt x="568066" y="184234"/>
              </a:lnTo>
              <a:lnTo>
                <a:pt x="568066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6A2CE9-F6F7-4F4E-892E-2FDB0856D7F3}">
      <dsp:nvSpPr>
        <dsp:cNvPr id="0" name=""/>
        <dsp:cNvSpPr/>
      </dsp:nvSpPr>
      <dsp:spPr>
        <a:xfrm>
          <a:off x="7284491" y="3419586"/>
          <a:ext cx="568066" cy="270348"/>
        </a:xfrm>
        <a:custGeom>
          <a:avLst/>
          <a:gdLst/>
          <a:ahLst/>
          <a:cxnLst/>
          <a:rect l="0" t="0" r="0" b="0"/>
          <a:pathLst>
            <a:path>
              <a:moveTo>
                <a:pt x="568066" y="0"/>
              </a:moveTo>
              <a:lnTo>
                <a:pt x="568066" y="184234"/>
              </a:lnTo>
              <a:lnTo>
                <a:pt x="0" y="184234"/>
              </a:lnTo>
              <a:lnTo>
                <a:pt x="0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7156B7-C496-4AAD-907D-49536BD65F75}">
      <dsp:nvSpPr>
        <dsp:cNvPr id="0" name=""/>
        <dsp:cNvSpPr/>
      </dsp:nvSpPr>
      <dsp:spPr>
        <a:xfrm>
          <a:off x="6716424" y="2558965"/>
          <a:ext cx="1136133" cy="27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234"/>
              </a:lnTo>
              <a:lnTo>
                <a:pt x="1136133" y="184234"/>
              </a:lnTo>
              <a:lnTo>
                <a:pt x="1136133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5E2617-1348-4CC8-976B-176F46CB1313}">
      <dsp:nvSpPr>
        <dsp:cNvPr id="0" name=""/>
        <dsp:cNvSpPr/>
      </dsp:nvSpPr>
      <dsp:spPr>
        <a:xfrm>
          <a:off x="5580291" y="3419586"/>
          <a:ext cx="568066" cy="27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234"/>
              </a:lnTo>
              <a:lnTo>
                <a:pt x="568066" y="184234"/>
              </a:lnTo>
              <a:lnTo>
                <a:pt x="568066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BD1717-00C3-46AF-83E8-6516E96E9B45}">
      <dsp:nvSpPr>
        <dsp:cNvPr id="0" name=""/>
        <dsp:cNvSpPr/>
      </dsp:nvSpPr>
      <dsp:spPr>
        <a:xfrm>
          <a:off x="5012224" y="3419586"/>
          <a:ext cx="568066" cy="270348"/>
        </a:xfrm>
        <a:custGeom>
          <a:avLst/>
          <a:gdLst/>
          <a:ahLst/>
          <a:cxnLst/>
          <a:rect l="0" t="0" r="0" b="0"/>
          <a:pathLst>
            <a:path>
              <a:moveTo>
                <a:pt x="568066" y="0"/>
              </a:moveTo>
              <a:lnTo>
                <a:pt x="568066" y="184234"/>
              </a:lnTo>
              <a:lnTo>
                <a:pt x="0" y="184234"/>
              </a:lnTo>
              <a:lnTo>
                <a:pt x="0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E61F0-523C-43FA-8873-E26F73533A19}">
      <dsp:nvSpPr>
        <dsp:cNvPr id="0" name=""/>
        <dsp:cNvSpPr/>
      </dsp:nvSpPr>
      <dsp:spPr>
        <a:xfrm>
          <a:off x="5580291" y="2558965"/>
          <a:ext cx="1136133" cy="270348"/>
        </a:xfrm>
        <a:custGeom>
          <a:avLst/>
          <a:gdLst/>
          <a:ahLst/>
          <a:cxnLst/>
          <a:rect l="0" t="0" r="0" b="0"/>
          <a:pathLst>
            <a:path>
              <a:moveTo>
                <a:pt x="1136133" y="0"/>
              </a:moveTo>
              <a:lnTo>
                <a:pt x="1136133" y="184234"/>
              </a:lnTo>
              <a:lnTo>
                <a:pt x="0" y="184234"/>
              </a:lnTo>
              <a:lnTo>
                <a:pt x="0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860AE1-11C0-487B-A1DA-D900C18850C7}">
      <dsp:nvSpPr>
        <dsp:cNvPr id="0" name=""/>
        <dsp:cNvSpPr/>
      </dsp:nvSpPr>
      <dsp:spPr>
        <a:xfrm>
          <a:off x="4444157" y="1698344"/>
          <a:ext cx="2272266" cy="27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234"/>
              </a:lnTo>
              <a:lnTo>
                <a:pt x="2272266" y="184234"/>
              </a:lnTo>
              <a:lnTo>
                <a:pt x="2272266" y="2703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DA5366-7EDC-4A9A-8AEA-806D283B78DA}">
      <dsp:nvSpPr>
        <dsp:cNvPr id="0" name=""/>
        <dsp:cNvSpPr/>
      </dsp:nvSpPr>
      <dsp:spPr>
        <a:xfrm>
          <a:off x="3308024" y="3419586"/>
          <a:ext cx="568066" cy="27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234"/>
              </a:lnTo>
              <a:lnTo>
                <a:pt x="568066" y="184234"/>
              </a:lnTo>
              <a:lnTo>
                <a:pt x="568066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653A3-D8A5-4690-BD00-59ABE57D8C50}">
      <dsp:nvSpPr>
        <dsp:cNvPr id="0" name=""/>
        <dsp:cNvSpPr/>
      </dsp:nvSpPr>
      <dsp:spPr>
        <a:xfrm>
          <a:off x="2739957" y="3419586"/>
          <a:ext cx="568066" cy="270348"/>
        </a:xfrm>
        <a:custGeom>
          <a:avLst/>
          <a:gdLst/>
          <a:ahLst/>
          <a:cxnLst/>
          <a:rect l="0" t="0" r="0" b="0"/>
          <a:pathLst>
            <a:path>
              <a:moveTo>
                <a:pt x="568066" y="0"/>
              </a:moveTo>
              <a:lnTo>
                <a:pt x="568066" y="184234"/>
              </a:lnTo>
              <a:lnTo>
                <a:pt x="0" y="184234"/>
              </a:lnTo>
              <a:lnTo>
                <a:pt x="0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20F411-9ED6-4B94-B20C-158C65DF397A}">
      <dsp:nvSpPr>
        <dsp:cNvPr id="0" name=""/>
        <dsp:cNvSpPr/>
      </dsp:nvSpPr>
      <dsp:spPr>
        <a:xfrm>
          <a:off x="2171890" y="2558965"/>
          <a:ext cx="1136133" cy="27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234"/>
              </a:lnTo>
              <a:lnTo>
                <a:pt x="1136133" y="184234"/>
              </a:lnTo>
              <a:lnTo>
                <a:pt x="1136133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5611BB-8589-4D93-B67D-FA577D352A68}">
      <dsp:nvSpPr>
        <dsp:cNvPr id="0" name=""/>
        <dsp:cNvSpPr/>
      </dsp:nvSpPr>
      <dsp:spPr>
        <a:xfrm>
          <a:off x="1035757" y="3419586"/>
          <a:ext cx="568066" cy="27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234"/>
              </a:lnTo>
              <a:lnTo>
                <a:pt x="568066" y="184234"/>
              </a:lnTo>
              <a:lnTo>
                <a:pt x="568066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D01FC8-3352-4FF3-9204-92B761D8736E}">
      <dsp:nvSpPr>
        <dsp:cNvPr id="0" name=""/>
        <dsp:cNvSpPr/>
      </dsp:nvSpPr>
      <dsp:spPr>
        <a:xfrm>
          <a:off x="467690" y="3419586"/>
          <a:ext cx="568066" cy="270348"/>
        </a:xfrm>
        <a:custGeom>
          <a:avLst/>
          <a:gdLst/>
          <a:ahLst/>
          <a:cxnLst/>
          <a:rect l="0" t="0" r="0" b="0"/>
          <a:pathLst>
            <a:path>
              <a:moveTo>
                <a:pt x="568066" y="0"/>
              </a:moveTo>
              <a:lnTo>
                <a:pt x="568066" y="184234"/>
              </a:lnTo>
              <a:lnTo>
                <a:pt x="0" y="184234"/>
              </a:lnTo>
              <a:lnTo>
                <a:pt x="0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050465-E900-486E-8122-E4B08B812BEC}">
      <dsp:nvSpPr>
        <dsp:cNvPr id="0" name=""/>
        <dsp:cNvSpPr/>
      </dsp:nvSpPr>
      <dsp:spPr>
        <a:xfrm>
          <a:off x="1035757" y="2558965"/>
          <a:ext cx="1136133" cy="270348"/>
        </a:xfrm>
        <a:custGeom>
          <a:avLst/>
          <a:gdLst/>
          <a:ahLst/>
          <a:cxnLst/>
          <a:rect l="0" t="0" r="0" b="0"/>
          <a:pathLst>
            <a:path>
              <a:moveTo>
                <a:pt x="1136133" y="0"/>
              </a:moveTo>
              <a:lnTo>
                <a:pt x="1136133" y="184234"/>
              </a:lnTo>
              <a:lnTo>
                <a:pt x="0" y="184234"/>
              </a:lnTo>
              <a:lnTo>
                <a:pt x="0" y="270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28A702-25FC-4722-A880-FDF62C1B6E47}">
      <dsp:nvSpPr>
        <dsp:cNvPr id="0" name=""/>
        <dsp:cNvSpPr/>
      </dsp:nvSpPr>
      <dsp:spPr>
        <a:xfrm>
          <a:off x="2171890" y="1698344"/>
          <a:ext cx="2272266" cy="270348"/>
        </a:xfrm>
        <a:custGeom>
          <a:avLst/>
          <a:gdLst/>
          <a:ahLst/>
          <a:cxnLst/>
          <a:rect l="0" t="0" r="0" b="0"/>
          <a:pathLst>
            <a:path>
              <a:moveTo>
                <a:pt x="2272266" y="0"/>
              </a:moveTo>
              <a:lnTo>
                <a:pt x="2272266" y="184234"/>
              </a:lnTo>
              <a:lnTo>
                <a:pt x="0" y="184234"/>
              </a:lnTo>
              <a:lnTo>
                <a:pt x="0" y="2703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6E9F4F-EA40-4D7C-9EF1-2A6E1CBFAFB3}">
      <dsp:nvSpPr>
        <dsp:cNvPr id="0" name=""/>
        <dsp:cNvSpPr/>
      </dsp:nvSpPr>
      <dsp:spPr>
        <a:xfrm>
          <a:off x="3979375" y="1108071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EDF408-2632-4F12-94D9-8CD2BA40D1E9}">
      <dsp:nvSpPr>
        <dsp:cNvPr id="0" name=""/>
        <dsp:cNvSpPr/>
      </dsp:nvSpPr>
      <dsp:spPr>
        <a:xfrm>
          <a:off x="4082660" y="1206192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Clan Ancestor</a:t>
          </a:r>
        </a:p>
      </dsp:txBody>
      <dsp:txXfrm>
        <a:off x="4099948" y="1223480"/>
        <a:ext cx="894987" cy="555696"/>
      </dsp:txXfrm>
    </dsp:sp>
    <dsp:sp modelId="{22015A1D-AB87-4AB1-889A-BB7385079D85}">
      <dsp:nvSpPr>
        <dsp:cNvPr id="0" name=""/>
        <dsp:cNvSpPr/>
      </dsp:nvSpPr>
      <dsp:spPr>
        <a:xfrm>
          <a:off x="1707108" y="1968692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E4D52-07BD-4785-B26C-4F22C91D8575}">
      <dsp:nvSpPr>
        <dsp:cNvPr id="0" name=""/>
        <dsp:cNvSpPr/>
      </dsp:nvSpPr>
      <dsp:spPr>
        <a:xfrm>
          <a:off x="1810393" y="2066813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Ancestor of Lineage I</a:t>
          </a:r>
        </a:p>
      </dsp:txBody>
      <dsp:txXfrm>
        <a:off x="1827681" y="2084101"/>
        <a:ext cx="894987" cy="555696"/>
      </dsp:txXfrm>
    </dsp:sp>
    <dsp:sp modelId="{009A463F-F2C0-4F60-90E0-9AEF4EF68868}">
      <dsp:nvSpPr>
        <dsp:cNvPr id="0" name=""/>
        <dsp:cNvSpPr/>
      </dsp:nvSpPr>
      <dsp:spPr>
        <a:xfrm>
          <a:off x="570975" y="2829313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0A1DF-13F2-4956-8310-A897AC069102}">
      <dsp:nvSpPr>
        <dsp:cNvPr id="0" name=""/>
        <dsp:cNvSpPr/>
      </dsp:nvSpPr>
      <dsp:spPr>
        <a:xfrm>
          <a:off x="674260" y="2927434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Ancestor of Local Lineage A</a:t>
          </a:r>
        </a:p>
      </dsp:txBody>
      <dsp:txXfrm>
        <a:off x="691548" y="2944722"/>
        <a:ext cx="894987" cy="555696"/>
      </dsp:txXfrm>
    </dsp:sp>
    <dsp:sp modelId="{856EC547-A6EE-4325-BD4C-44A361FF4468}">
      <dsp:nvSpPr>
        <dsp:cNvPr id="0" name=""/>
        <dsp:cNvSpPr/>
      </dsp:nvSpPr>
      <dsp:spPr>
        <a:xfrm>
          <a:off x="2908" y="3689934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896A47-24F9-4368-A0E0-737103FEDA75}">
      <dsp:nvSpPr>
        <dsp:cNvPr id="0" name=""/>
        <dsp:cNvSpPr/>
      </dsp:nvSpPr>
      <dsp:spPr>
        <a:xfrm>
          <a:off x="106193" y="3788055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Present Lineage Chief a</a:t>
          </a:r>
        </a:p>
      </dsp:txBody>
      <dsp:txXfrm>
        <a:off x="123481" y="3805343"/>
        <a:ext cx="894987" cy="555696"/>
      </dsp:txXfrm>
    </dsp:sp>
    <dsp:sp modelId="{F3A6325A-F1EE-4A08-8F34-A7E35C239695}">
      <dsp:nvSpPr>
        <dsp:cNvPr id="0" name=""/>
        <dsp:cNvSpPr/>
      </dsp:nvSpPr>
      <dsp:spPr>
        <a:xfrm>
          <a:off x="1139042" y="3689934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26CC12-37CB-470C-BA0B-C470054A2BD9}">
      <dsp:nvSpPr>
        <dsp:cNvPr id="0" name=""/>
        <dsp:cNvSpPr/>
      </dsp:nvSpPr>
      <dsp:spPr>
        <a:xfrm>
          <a:off x="1242326" y="3788055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259614" y="3805343"/>
        <a:ext cx="894987" cy="555696"/>
      </dsp:txXfrm>
    </dsp:sp>
    <dsp:sp modelId="{CEF985FB-E742-439A-9094-EE40A8005F17}">
      <dsp:nvSpPr>
        <dsp:cNvPr id="0" name=""/>
        <dsp:cNvSpPr/>
      </dsp:nvSpPr>
      <dsp:spPr>
        <a:xfrm>
          <a:off x="2843242" y="2829313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1C65B-53E0-4552-A29C-C96C5F97F8CB}">
      <dsp:nvSpPr>
        <dsp:cNvPr id="0" name=""/>
        <dsp:cNvSpPr/>
      </dsp:nvSpPr>
      <dsp:spPr>
        <a:xfrm>
          <a:off x="2946527" y="2927434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Ancestor of Local Lineage B</a:t>
          </a:r>
        </a:p>
      </dsp:txBody>
      <dsp:txXfrm>
        <a:off x="2963815" y="2944722"/>
        <a:ext cx="894987" cy="555696"/>
      </dsp:txXfrm>
    </dsp:sp>
    <dsp:sp modelId="{76DF8CA6-1C10-4258-8E34-38039B46E6F5}">
      <dsp:nvSpPr>
        <dsp:cNvPr id="0" name=""/>
        <dsp:cNvSpPr/>
      </dsp:nvSpPr>
      <dsp:spPr>
        <a:xfrm>
          <a:off x="2275175" y="3689934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F8323-6489-4EB7-943F-FDE3B943819F}">
      <dsp:nvSpPr>
        <dsp:cNvPr id="0" name=""/>
        <dsp:cNvSpPr/>
      </dsp:nvSpPr>
      <dsp:spPr>
        <a:xfrm>
          <a:off x="2378460" y="3788055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Present Lineage Chief b</a:t>
          </a:r>
        </a:p>
      </dsp:txBody>
      <dsp:txXfrm>
        <a:off x="2395748" y="3805343"/>
        <a:ext cx="894987" cy="555696"/>
      </dsp:txXfrm>
    </dsp:sp>
    <dsp:sp modelId="{EA43793A-A85F-469A-AA8D-FBC145A19005}">
      <dsp:nvSpPr>
        <dsp:cNvPr id="0" name=""/>
        <dsp:cNvSpPr/>
      </dsp:nvSpPr>
      <dsp:spPr>
        <a:xfrm>
          <a:off x="3411308" y="3689934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20DE22-D6EC-4BB2-B2A0-A0309D3AEB63}">
      <dsp:nvSpPr>
        <dsp:cNvPr id="0" name=""/>
        <dsp:cNvSpPr/>
      </dsp:nvSpPr>
      <dsp:spPr>
        <a:xfrm>
          <a:off x="3514593" y="3788055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3531881" y="3805343"/>
        <a:ext cx="894987" cy="555696"/>
      </dsp:txXfrm>
    </dsp:sp>
    <dsp:sp modelId="{C0CCAE7E-14A0-4A6F-A20C-453787715AA1}">
      <dsp:nvSpPr>
        <dsp:cNvPr id="0" name=""/>
        <dsp:cNvSpPr/>
      </dsp:nvSpPr>
      <dsp:spPr>
        <a:xfrm>
          <a:off x="6251642" y="1968692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CC486-3065-44B2-9614-099A4A734F54}">
      <dsp:nvSpPr>
        <dsp:cNvPr id="0" name=""/>
        <dsp:cNvSpPr/>
      </dsp:nvSpPr>
      <dsp:spPr>
        <a:xfrm>
          <a:off x="6354927" y="2066813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Ancestor of Lineage II</a:t>
          </a:r>
        </a:p>
      </dsp:txBody>
      <dsp:txXfrm>
        <a:off x="6372215" y="2084101"/>
        <a:ext cx="894987" cy="555696"/>
      </dsp:txXfrm>
    </dsp:sp>
    <dsp:sp modelId="{46E3C6A6-12DB-4756-BA32-12565B43FFAC}">
      <dsp:nvSpPr>
        <dsp:cNvPr id="0" name=""/>
        <dsp:cNvSpPr/>
      </dsp:nvSpPr>
      <dsp:spPr>
        <a:xfrm>
          <a:off x="5115509" y="2829313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C52BA-1FC8-4F7E-845C-66CDA5715E2F}">
      <dsp:nvSpPr>
        <dsp:cNvPr id="0" name=""/>
        <dsp:cNvSpPr/>
      </dsp:nvSpPr>
      <dsp:spPr>
        <a:xfrm>
          <a:off x="5218794" y="2927434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Ancestor of Local Lineage C</a:t>
          </a:r>
        </a:p>
      </dsp:txBody>
      <dsp:txXfrm>
        <a:off x="5236082" y="2944722"/>
        <a:ext cx="894987" cy="555696"/>
      </dsp:txXfrm>
    </dsp:sp>
    <dsp:sp modelId="{A728B38D-B513-4A66-B202-189E522E4C89}">
      <dsp:nvSpPr>
        <dsp:cNvPr id="0" name=""/>
        <dsp:cNvSpPr/>
      </dsp:nvSpPr>
      <dsp:spPr>
        <a:xfrm>
          <a:off x="4547442" y="3689934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4983C4-04DA-4B92-883F-E5BEB40A28E5}">
      <dsp:nvSpPr>
        <dsp:cNvPr id="0" name=""/>
        <dsp:cNvSpPr/>
      </dsp:nvSpPr>
      <dsp:spPr>
        <a:xfrm>
          <a:off x="4650727" y="3788055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Present Lineage Chief c</a:t>
          </a:r>
        </a:p>
      </dsp:txBody>
      <dsp:txXfrm>
        <a:off x="4668015" y="3805343"/>
        <a:ext cx="894987" cy="555696"/>
      </dsp:txXfrm>
    </dsp:sp>
    <dsp:sp modelId="{EC7FB372-B428-4D96-9F43-5994B4020290}">
      <dsp:nvSpPr>
        <dsp:cNvPr id="0" name=""/>
        <dsp:cNvSpPr/>
      </dsp:nvSpPr>
      <dsp:spPr>
        <a:xfrm>
          <a:off x="5683575" y="3689934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3FDA6-9519-4711-977C-C7051209962C}">
      <dsp:nvSpPr>
        <dsp:cNvPr id="0" name=""/>
        <dsp:cNvSpPr/>
      </dsp:nvSpPr>
      <dsp:spPr>
        <a:xfrm>
          <a:off x="5786860" y="3788055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5804148" y="3805343"/>
        <a:ext cx="894987" cy="555696"/>
      </dsp:txXfrm>
    </dsp:sp>
    <dsp:sp modelId="{99C0EF32-5850-447A-A817-B0C22DD7A697}">
      <dsp:nvSpPr>
        <dsp:cNvPr id="0" name=""/>
        <dsp:cNvSpPr/>
      </dsp:nvSpPr>
      <dsp:spPr>
        <a:xfrm>
          <a:off x="7387776" y="2829313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8EC182-16D2-4491-B2B8-4D01460D0C48}">
      <dsp:nvSpPr>
        <dsp:cNvPr id="0" name=""/>
        <dsp:cNvSpPr/>
      </dsp:nvSpPr>
      <dsp:spPr>
        <a:xfrm>
          <a:off x="7491060" y="2927434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Ancestor of Local Lineage D</a:t>
          </a:r>
        </a:p>
      </dsp:txBody>
      <dsp:txXfrm>
        <a:off x="7508348" y="2944722"/>
        <a:ext cx="894987" cy="555696"/>
      </dsp:txXfrm>
    </dsp:sp>
    <dsp:sp modelId="{26D85E60-811A-4490-92EB-8083C83D197C}">
      <dsp:nvSpPr>
        <dsp:cNvPr id="0" name=""/>
        <dsp:cNvSpPr/>
      </dsp:nvSpPr>
      <dsp:spPr>
        <a:xfrm>
          <a:off x="6819709" y="3689934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BF7F5-4669-4349-9465-05EFF4D8ED01}">
      <dsp:nvSpPr>
        <dsp:cNvPr id="0" name=""/>
        <dsp:cNvSpPr/>
      </dsp:nvSpPr>
      <dsp:spPr>
        <a:xfrm>
          <a:off x="6922994" y="3788055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Present Lineage chief D</a:t>
          </a:r>
        </a:p>
      </dsp:txBody>
      <dsp:txXfrm>
        <a:off x="6940282" y="3805343"/>
        <a:ext cx="894987" cy="555696"/>
      </dsp:txXfrm>
    </dsp:sp>
    <dsp:sp modelId="{837C275D-E1EE-4F4F-B8C6-47720C9C01FD}">
      <dsp:nvSpPr>
        <dsp:cNvPr id="0" name=""/>
        <dsp:cNvSpPr/>
      </dsp:nvSpPr>
      <dsp:spPr>
        <a:xfrm>
          <a:off x="7955842" y="3689934"/>
          <a:ext cx="929563" cy="590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52A6E2-B038-4A55-94A3-D2A164EBA7CE}">
      <dsp:nvSpPr>
        <dsp:cNvPr id="0" name=""/>
        <dsp:cNvSpPr/>
      </dsp:nvSpPr>
      <dsp:spPr>
        <a:xfrm>
          <a:off x="8059127" y="3788055"/>
          <a:ext cx="929563" cy="590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8076415" y="3805343"/>
        <a:ext cx="894987" cy="555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05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97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04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5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63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4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6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9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13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63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6DA30-EBBC-4697-BA0A-2C0A8AEC8B81}" type="datetimeFigureOut">
              <a:rPr lang="en-US" smtClean="0"/>
              <a:t>10/14/2014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63045-A73F-4161-88D5-B3CCE214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7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Chinggis</a:t>
            </a:r>
            <a:r>
              <a:rPr lang="en-US" dirty="0" smtClean="0"/>
              <a:t> Khan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10/13/14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/>
              <a:t>Khubilai</a:t>
            </a:r>
            <a:r>
              <a:rPr lang="en-US" dirty="0" smtClean="0"/>
              <a:t> Khan </a:t>
            </a:r>
            <a:br>
              <a:rPr lang="en-US" dirty="0" smtClean="0"/>
            </a:br>
            <a:r>
              <a:rPr lang="en-US" dirty="0" smtClean="0"/>
              <a:t>(r. 1260-1294)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05450"/>
            <a:ext cx="5029200" cy="6702982"/>
          </a:xfrm>
        </p:spPr>
      </p:pic>
    </p:spTree>
    <p:extLst>
      <p:ext uri="{BB962C8B-B14F-4D97-AF65-F5344CB8AC3E}">
        <p14:creationId xmlns:p14="http://schemas.microsoft.com/office/powerpoint/2010/main" val="182545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a nomad? What is a pastoralist?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57" y="2133601"/>
            <a:ext cx="9269452" cy="3429000"/>
          </a:xfrm>
        </p:spPr>
      </p:pic>
    </p:spTree>
    <p:extLst>
      <p:ext uri="{BB962C8B-B14F-4D97-AF65-F5344CB8AC3E}">
        <p14:creationId xmlns:p14="http://schemas.microsoft.com/office/powerpoint/2010/main" val="861509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Came First,</a:t>
            </a:r>
            <a:br>
              <a:rPr lang="en-US" dirty="0" smtClean="0"/>
            </a:br>
            <a:r>
              <a:rPr lang="en-US" dirty="0" smtClean="0"/>
              <a:t>Cities or Nomads?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4716"/>
            <a:ext cx="3886200" cy="532328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743200"/>
            <a:ext cx="5241635" cy="342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26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Cities and Nomads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7886699" cy="5257800"/>
          </a:xfrm>
        </p:spPr>
      </p:pic>
    </p:spTree>
    <p:extLst>
      <p:ext uri="{BB962C8B-B14F-4D97-AF65-F5344CB8AC3E}">
        <p14:creationId xmlns:p14="http://schemas.microsoft.com/office/powerpoint/2010/main" val="2639147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 or Raid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Semi-pastoralist – sedentary part of the year to farm</a:t>
            </a:r>
          </a:p>
          <a:p>
            <a:r>
              <a:rPr lang="en-US" dirty="0" smtClean="0"/>
              <a:t>Nomads need products of sedentary agriculture</a:t>
            </a:r>
          </a:p>
          <a:p>
            <a:pPr lvl="1"/>
            <a:r>
              <a:rPr lang="en-US" dirty="0" smtClean="0"/>
              <a:t>Grains, cotton, manufactured goods, etc.</a:t>
            </a:r>
            <a:endParaRPr lang="en-US" dirty="0"/>
          </a:p>
          <a:p>
            <a:r>
              <a:rPr lang="en-US" dirty="0" smtClean="0"/>
              <a:t>Sedentary societies need products of nomads</a:t>
            </a:r>
          </a:p>
          <a:p>
            <a:pPr lvl="1"/>
            <a:r>
              <a:rPr lang="en-US" dirty="0" smtClean="0"/>
              <a:t>Meat, leather, wool, felt, etc.</a:t>
            </a:r>
            <a:endParaRPr lang="en-US" dirty="0"/>
          </a:p>
          <a:p>
            <a:r>
              <a:rPr lang="en-US" dirty="0" smtClean="0"/>
              <a:t>Sedentary society is stronger = trade</a:t>
            </a:r>
          </a:p>
          <a:p>
            <a:r>
              <a:rPr lang="en-US" dirty="0" smtClean="0"/>
              <a:t>Nomadic society is stronger = raid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130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Conical Clan Genealogy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988300370"/>
              </p:ext>
            </p:extLst>
          </p:nvPr>
        </p:nvGraphicFramePr>
        <p:xfrm>
          <a:off x="76200" y="228600"/>
          <a:ext cx="8991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28600" y="6096000"/>
            <a:ext cx="8955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Marshall D. </a:t>
            </a:r>
            <a:r>
              <a:rPr lang="en-US" dirty="0" err="1" smtClean="0"/>
              <a:t>Sahlins</a:t>
            </a:r>
            <a:r>
              <a:rPr lang="en-US" dirty="0" smtClean="0"/>
              <a:t>, </a:t>
            </a:r>
            <a:r>
              <a:rPr lang="en-US" i="1" dirty="0" smtClean="0"/>
              <a:t>Tribesmen</a:t>
            </a:r>
            <a:r>
              <a:rPr lang="en-US" dirty="0" smtClean="0"/>
              <a:t>, (1968), p. 25 and Rudi P. Lindner, “What Was a Nomadic </a:t>
            </a:r>
          </a:p>
          <a:p>
            <a:r>
              <a:rPr lang="en-US" dirty="0" smtClean="0"/>
              <a:t>Tribe?,” (1982), p. 692.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4953000"/>
            <a:ext cx="7465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Leftmost person of each generation is patriarch with authority over all others.</a:t>
            </a:r>
          </a:p>
          <a:p>
            <a:r>
              <a:rPr lang="en-US" dirty="0" smtClean="0"/>
              <a:t>Rightmost person of each generation is inferior to all others.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54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this how a real nomadic tribe works?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eldest son of the eldest son always the patriarch?</a:t>
            </a:r>
          </a:p>
          <a:p>
            <a:r>
              <a:rPr lang="en-US" dirty="0" smtClean="0"/>
              <a:t>Is the eldest son of the eldest son always the most successful, fit for rule?</a:t>
            </a:r>
          </a:p>
          <a:p>
            <a:r>
              <a:rPr lang="en-US" dirty="0" smtClean="0"/>
              <a:t>What if the patriarch has no sons?</a:t>
            </a:r>
          </a:p>
          <a:p>
            <a:r>
              <a:rPr lang="en-US" dirty="0" smtClean="0"/>
              <a:t>Does a young patriarch really hold authority over his uncles?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14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Segmentary</a:t>
            </a:r>
            <a:r>
              <a:rPr lang="en-US" dirty="0" smtClean="0"/>
              <a:t> Clan Genealogy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91690"/>
            <a:ext cx="7543800" cy="5627184"/>
          </a:xfrm>
        </p:spPr>
      </p:pic>
    </p:spTree>
    <p:extLst>
      <p:ext uri="{BB962C8B-B14F-4D97-AF65-F5344CB8AC3E}">
        <p14:creationId xmlns:p14="http://schemas.microsoft.com/office/powerpoint/2010/main" val="1812144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Segmentary</a:t>
            </a:r>
            <a:r>
              <a:rPr lang="en-US" dirty="0" smtClean="0"/>
              <a:t> Clan Genealogy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against my brothers…</a:t>
            </a:r>
          </a:p>
          <a:p>
            <a:r>
              <a:rPr lang="en-US" dirty="0" smtClean="0"/>
              <a:t>My brothers and I against our cousins…</a:t>
            </a:r>
          </a:p>
          <a:p>
            <a:r>
              <a:rPr lang="en-US" dirty="0" smtClean="0"/>
              <a:t>My cousins, my brothers, and I against our neighbors…</a:t>
            </a:r>
          </a:p>
          <a:p>
            <a:r>
              <a:rPr lang="en-US" dirty="0" smtClean="0"/>
              <a:t>My neighbors, my cousins, my brothers, and I against the world…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260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this how a real nomadic tribe works?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cousin and I against my brother…</a:t>
            </a:r>
          </a:p>
          <a:p>
            <a:r>
              <a:rPr lang="en-US" dirty="0" smtClean="0"/>
              <a:t>Genealogical proximity vs. economic and political potential</a:t>
            </a:r>
          </a:p>
          <a:p>
            <a:r>
              <a:rPr lang="en-US" dirty="0" smtClean="0"/>
              <a:t>In either case, how do we fit in…</a:t>
            </a:r>
          </a:p>
          <a:p>
            <a:pPr lvl="1"/>
            <a:r>
              <a:rPr lang="en-US" dirty="0" smtClean="0"/>
              <a:t>Daughters?</a:t>
            </a:r>
          </a:p>
          <a:p>
            <a:pPr lvl="1"/>
            <a:r>
              <a:rPr lang="en-US" dirty="0" smtClean="0"/>
              <a:t>Sons-in-law?</a:t>
            </a:r>
          </a:p>
          <a:p>
            <a:pPr lvl="1"/>
            <a:r>
              <a:rPr lang="en-US" dirty="0" smtClean="0"/>
              <a:t>Their families?</a:t>
            </a:r>
          </a:p>
          <a:p>
            <a:pPr lvl="1"/>
            <a:r>
              <a:rPr lang="en-US" dirty="0" smtClean="0"/>
              <a:t>Clients?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082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Come with us and </a:t>
            </a:r>
            <a:r>
              <a:rPr lang="en-US" smtClean="0"/>
              <a:t>eat salmon!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Tribal genealogy isn’t all in the genes</a:t>
            </a:r>
          </a:p>
          <a:p>
            <a:r>
              <a:rPr lang="en-US" dirty="0" smtClean="0"/>
              <a:t>Success attracts supporters</a:t>
            </a:r>
          </a:p>
          <a:p>
            <a:pPr lvl="1"/>
            <a:r>
              <a:rPr lang="en-US" dirty="0" smtClean="0"/>
              <a:t>Orestes the Hun</a:t>
            </a:r>
          </a:p>
          <a:p>
            <a:r>
              <a:rPr lang="en-US" dirty="0" smtClean="0"/>
              <a:t>Tribalism and </a:t>
            </a:r>
          </a:p>
          <a:p>
            <a:pPr marL="0" indent="0">
              <a:buNone/>
            </a:pPr>
            <a:r>
              <a:rPr lang="en-US" dirty="0" smtClean="0"/>
              <a:t>Ethno-Genesis</a:t>
            </a:r>
          </a:p>
          <a:p>
            <a:r>
              <a:rPr lang="en-US" dirty="0" smtClean="0"/>
              <a:t>(Bloody) </a:t>
            </a:r>
            <a:r>
              <a:rPr lang="en-US" dirty="0" err="1" smtClean="0"/>
              <a:t>Tannistry</a:t>
            </a:r>
            <a:r>
              <a:rPr lang="en-US" dirty="0" smtClean="0"/>
              <a:t> &amp; the </a:t>
            </a:r>
          </a:p>
          <a:p>
            <a:pPr marL="0" indent="0">
              <a:buNone/>
            </a:pPr>
            <a:r>
              <a:rPr lang="en-US" dirty="0" smtClean="0"/>
              <a:t>Conical Clan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990" y="2743200"/>
            <a:ext cx="3670610" cy="401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172200"/>
            <a:ext cx="5386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last Western Roman Emperor, Romulus </a:t>
            </a:r>
            <a:r>
              <a:rPr lang="en-US" dirty="0" err="1" smtClean="0"/>
              <a:t>Augustulus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His dad had been a Hun… for a little while.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13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Mongol Empire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0" y="1447800"/>
            <a:ext cx="8923282" cy="4800599"/>
          </a:xfrm>
        </p:spPr>
      </p:pic>
    </p:spTree>
    <p:extLst>
      <p:ext uri="{BB962C8B-B14F-4D97-AF65-F5344CB8AC3E}">
        <p14:creationId xmlns:p14="http://schemas.microsoft.com/office/powerpoint/2010/main" val="1881204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Ethno-genesis on the Steppe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Political pressures</a:t>
            </a:r>
          </a:p>
          <a:p>
            <a:pPr lvl="1"/>
            <a:r>
              <a:rPr lang="en-US" dirty="0" smtClean="0"/>
              <a:t>Nomads are pests</a:t>
            </a:r>
          </a:p>
          <a:p>
            <a:pPr lvl="1"/>
            <a:r>
              <a:rPr lang="en-US" dirty="0" smtClean="0"/>
              <a:t>Strong state </a:t>
            </a:r>
          </a:p>
          <a:p>
            <a:pPr marL="457200" lvl="1" indent="0">
              <a:buNone/>
            </a:pPr>
            <a:r>
              <a:rPr lang="en-US" dirty="0" smtClean="0"/>
              <a:t>pushes back</a:t>
            </a:r>
          </a:p>
          <a:p>
            <a:pPr lvl="1"/>
            <a:r>
              <a:rPr lang="en-US" dirty="0" smtClean="0"/>
              <a:t>The Great Wall</a:t>
            </a:r>
          </a:p>
          <a:p>
            <a:pPr lvl="1"/>
            <a:r>
              <a:rPr lang="en-US" dirty="0" smtClean="0"/>
              <a:t>The Conquest </a:t>
            </a:r>
          </a:p>
          <a:p>
            <a:pPr marL="457200" lvl="1" indent="0">
              <a:buNone/>
            </a:pPr>
            <a:r>
              <a:rPr lang="en-US" dirty="0" smtClean="0"/>
              <a:t>Dynasties and steppe</a:t>
            </a:r>
          </a:p>
          <a:p>
            <a:pPr marL="457200" lvl="1" indent="0">
              <a:buNone/>
            </a:pPr>
            <a:r>
              <a:rPr lang="en-US" dirty="0" smtClean="0"/>
              <a:t>rivalries</a:t>
            </a:r>
          </a:p>
          <a:p>
            <a:r>
              <a:rPr lang="en-US" dirty="0" smtClean="0"/>
              <a:t>Ecological pressures</a:t>
            </a:r>
          </a:p>
          <a:p>
            <a:pPr lvl="1"/>
            <a:r>
              <a:rPr lang="en-US" dirty="0" smtClean="0"/>
              <a:t>Drought</a:t>
            </a:r>
          </a:p>
          <a:p>
            <a:pPr lvl="1"/>
            <a:r>
              <a:rPr lang="en-US" dirty="0" smtClean="0"/>
              <a:t>“Little Ice Ages”</a:t>
            </a:r>
          </a:p>
          <a:p>
            <a:pPr lvl="1"/>
            <a:r>
              <a:rPr lang="en-US" dirty="0" smtClean="0"/>
              <a:t>Constant search for greener pastures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766" y="1760707"/>
            <a:ext cx="5374233" cy="357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43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Chinggis</a:t>
            </a:r>
            <a:r>
              <a:rPr lang="en-US" dirty="0" smtClean="0"/>
              <a:t> Khan (r. 1206-1227)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Temujin</a:t>
            </a:r>
            <a:r>
              <a:rPr lang="en-US" dirty="0" smtClean="0"/>
              <a:t> – born 1162</a:t>
            </a:r>
          </a:p>
          <a:p>
            <a:r>
              <a:rPr lang="en-US" dirty="0" smtClean="0"/>
              <a:t>Father dies, exiled from clan</a:t>
            </a:r>
          </a:p>
          <a:p>
            <a:r>
              <a:rPr lang="en-US" dirty="0" smtClean="0"/>
              <a:t>Alliances</a:t>
            </a:r>
          </a:p>
          <a:p>
            <a:r>
              <a:rPr lang="en-US" dirty="0" smtClean="0"/>
              <a:t>Diplomatic marriages</a:t>
            </a:r>
          </a:p>
          <a:p>
            <a:r>
              <a:rPr lang="en-US" dirty="0" smtClean="0"/>
              <a:t>Master of steppe diplomacy</a:t>
            </a:r>
          </a:p>
          <a:p>
            <a:pPr lvl="1"/>
            <a:r>
              <a:rPr lang="en-US" dirty="0" smtClean="0"/>
              <a:t>Identities are fluid</a:t>
            </a:r>
          </a:p>
          <a:p>
            <a:pPr lvl="1"/>
            <a:r>
              <a:rPr lang="en-US" dirty="0" smtClean="0"/>
              <a:t>Violence only justified when</a:t>
            </a:r>
          </a:p>
          <a:p>
            <a:pPr marL="457200" lvl="1" indent="0">
              <a:buNone/>
            </a:pPr>
            <a:r>
              <a:rPr lang="en-US" dirty="0" smtClean="0"/>
              <a:t>pacts are broken</a:t>
            </a:r>
            <a:endParaRPr lang="en-US" dirty="0"/>
          </a:p>
          <a:p>
            <a:pPr lvl="1"/>
            <a:r>
              <a:rPr lang="en-US" dirty="0" smtClean="0"/>
              <a:t>He with the largest alliance, wins</a:t>
            </a:r>
            <a:endParaRPr lang="en-US" dirty="0"/>
          </a:p>
        </p:txBody>
      </p:sp>
      <p:pic>
        <p:nvPicPr>
          <p:cNvPr id="4" name="Picture 3" descr="473px-YuanEmperorAlbumGenghisPortra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697666"/>
            <a:ext cx="3352800" cy="424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Universal Khan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New steppe confederacy –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The Mongols!</a:t>
            </a:r>
          </a:p>
          <a:p>
            <a:r>
              <a:rPr lang="en-US" i="1" dirty="0" err="1" smtClean="0"/>
              <a:t>Khuriltai</a:t>
            </a:r>
            <a:endParaRPr lang="en-US" i="1" dirty="0" smtClean="0"/>
          </a:p>
          <a:p>
            <a:r>
              <a:rPr lang="en-US" dirty="0" smtClean="0"/>
              <a:t>1206 – </a:t>
            </a:r>
            <a:r>
              <a:rPr lang="en-US" dirty="0" err="1" smtClean="0"/>
              <a:t>Chinggis</a:t>
            </a:r>
            <a:r>
              <a:rPr lang="en-US" dirty="0" smtClean="0"/>
              <a:t> Khan</a:t>
            </a:r>
          </a:p>
          <a:p>
            <a:r>
              <a:rPr lang="en-US" dirty="0" smtClean="0"/>
              <a:t>Karakorum – capital</a:t>
            </a:r>
          </a:p>
          <a:p>
            <a:r>
              <a:rPr lang="en-US" dirty="0" smtClean="0"/>
              <a:t>Yurt</a:t>
            </a:r>
          </a:p>
          <a:p>
            <a:r>
              <a:rPr lang="en-US" dirty="0" smtClean="0"/>
              <a:t>Equality among Mongol </a:t>
            </a:r>
          </a:p>
          <a:p>
            <a:pPr marL="0" indent="0">
              <a:buNone/>
            </a:pPr>
            <a:r>
              <a:rPr lang="en-US" dirty="0" smtClean="0"/>
              <a:t>aristocracy</a:t>
            </a:r>
          </a:p>
          <a:p>
            <a:r>
              <a:rPr lang="en-US" dirty="0" smtClean="0"/>
              <a:t>Merit based appointments –</a:t>
            </a:r>
            <a:endParaRPr lang="en-US" dirty="0"/>
          </a:p>
          <a:p>
            <a:pPr marL="0" indent="0">
              <a:buNone/>
            </a:pPr>
            <a:r>
              <a:rPr lang="en-US" i="1" dirty="0" err="1" smtClean="0"/>
              <a:t>Ulus</a:t>
            </a:r>
            <a:endParaRPr lang="en-US" i="1" dirty="0" smtClean="0"/>
          </a:p>
          <a:p>
            <a:r>
              <a:rPr lang="en-US" dirty="0" smtClean="0"/>
              <a:t>Mongol Script – Yassa Code</a:t>
            </a:r>
          </a:p>
        </p:txBody>
      </p:sp>
      <p:pic>
        <p:nvPicPr>
          <p:cNvPr id="4" name="Content Placeholder 3" descr="Persian_Genghis.jpg"/>
          <p:cNvPicPr>
            <a:picLocks noChangeAspect="1"/>
          </p:cNvPicPr>
          <p:nvPr/>
        </p:nvPicPr>
        <p:blipFill>
          <a:blip r:embed="rId2"/>
          <a:srcRect l="-78544" r="-78544"/>
          <a:stretch>
            <a:fillRect/>
          </a:stretch>
        </p:blipFill>
        <p:spPr>
          <a:xfrm>
            <a:off x="2646179" y="1554750"/>
            <a:ext cx="7564621" cy="4160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295400"/>
            <a:ext cx="762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4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Mongol Expansion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ongol_Empire_map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006" y="1195472"/>
            <a:ext cx="7011194" cy="551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7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Ibn</a:t>
            </a:r>
            <a:r>
              <a:rPr lang="en-US" dirty="0" smtClean="0"/>
              <a:t> al-</a:t>
            </a:r>
            <a:r>
              <a:rPr lang="en-US" dirty="0" err="1" smtClean="0"/>
              <a:t>Athir</a:t>
            </a:r>
            <a:r>
              <a:rPr lang="en-US" dirty="0" smtClean="0"/>
              <a:t> (1160-1233)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Kurdish historian</a:t>
            </a:r>
          </a:p>
          <a:p>
            <a:r>
              <a:rPr lang="en-US" dirty="0" smtClean="0"/>
              <a:t>Worked under Saladin</a:t>
            </a:r>
          </a:p>
          <a:p>
            <a:r>
              <a:rPr lang="en-US" dirty="0" smtClean="0"/>
              <a:t>“The Complete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History”</a:t>
            </a:r>
          </a:p>
          <a:p>
            <a:r>
              <a:rPr lang="en-US" dirty="0" smtClean="0"/>
              <a:t>Tatars – Turkic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people, fought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in the Mongol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army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704475"/>
            <a:ext cx="4788408" cy="392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1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Khwarzmshahs</a:t>
            </a:r>
            <a:r>
              <a:rPr lang="en-US" dirty="0" smtClean="0"/>
              <a:t> and </a:t>
            </a:r>
            <a:r>
              <a:rPr lang="en-US" dirty="0" err="1" smtClean="0"/>
              <a:t>Otrar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By mid-12</a:t>
            </a:r>
            <a:r>
              <a:rPr lang="en-US" baseline="30000" dirty="0" smtClean="0"/>
              <a:t>th</a:t>
            </a:r>
            <a:r>
              <a:rPr lang="en-US" dirty="0" smtClean="0"/>
              <a:t> century, </a:t>
            </a:r>
            <a:r>
              <a:rPr lang="en-US" dirty="0" err="1" smtClean="0"/>
              <a:t>Khwarzm</a:t>
            </a:r>
            <a:r>
              <a:rPr lang="en-US" dirty="0" smtClean="0"/>
              <a:t> independent</a:t>
            </a:r>
          </a:p>
          <a:p>
            <a:r>
              <a:rPr lang="en-US" dirty="0" smtClean="0"/>
              <a:t>By early-13</a:t>
            </a:r>
            <a:r>
              <a:rPr lang="en-US" baseline="30000" dirty="0" smtClean="0"/>
              <a:t>th</a:t>
            </a:r>
            <a:r>
              <a:rPr lang="en-US" dirty="0" smtClean="0"/>
              <a:t> century, control Iran and Central Asia</a:t>
            </a:r>
          </a:p>
          <a:p>
            <a:r>
              <a:rPr lang="en-US" dirty="0" smtClean="0"/>
              <a:t>`</a:t>
            </a:r>
            <a:r>
              <a:rPr lang="en-US" dirty="0" err="1" smtClean="0"/>
              <a:t>Ala</a:t>
            </a:r>
            <a:r>
              <a:rPr lang="en-US" dirty="0" smtClean="0"/>
              <a:t> al-Din Muhammad II (r. 1200-1220)</a:t>
            </a:r>
          </a:p>
          <a:p>
            <a:r>
              <a:rPr lang="en-US" dirty="0" smtClean="0"/>
              <a:t>1218 – trade delegation </a:t>
            </a:r>
          </a:p>
          <a:p>
            <a:pPr marL="0" indent="0">
              <a:buNone/>
            </a:pPr>
            <a:r>
              <a:rPr lang="en-US" dirty="0" smtClean="0"/>
              <a:t>from Mongols in </a:t>
            </a:r>
            <a:r>
              <a:rPr lang="en-US" dirty="0" err="1" smtClean="0"/>
              <a:t>Otrar</a:t>
            </a:r>
            <a:endParaRPr lang="en-US" dirty="0" smtClean="0"/>
          </a:p>
          <a:p>
            <a:r>
              <a:rPr lang="en-US" dirty="0" smtClean="0"/>
              <a:t>500 merchants held as </a:t>
            </a:r>
          </a:p>
          <a:p>
            <a:pPr marL="0" indent="0">
              <a:buNone/>
            </a:pPr>
            <a:r>
              <a:rPr lang="en-US" dirty="0" smtClean="0"/>
              <a:t>spies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057" y="3810001"/>
            <a:ext cx="430494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59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Khwarzmshahs</a:t>
            </a:r>
            <a:r>
              <a:rPr lang="en-US" dirty="0" smtClean="0"/>
              <a:t> and </a:t>
            </a:r>
            <a:r>
              <a:rPr lang="en-US" dirty="0" err="1" smtClean="0"/>
              <a:t>Otrar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Chingiz</a:t>
            </a:r>
            <a:r>
              <a:rPr lang="en-US" dirty="0" smtClean="0"/>
              <a:t> Khan sends ambassador</a:t>
            </a:r>
          </a:p>
          <a:p>
            <a:r>
              <a:rPr lang="en-US" dirty="0" err="1" smtClean="0"/>
              <a:t>Inalchuq</a:t>
            </a:r>
            <a:r>
              <a:rPr lang="en-US" dirty="0" smtClean="0"/>
              <a:t> (</a:t>
            </a:r>
            <a:r>
              <a:rPr lang="en-US" dirty="0" err="1" smtClean="0"/>
              <a:t>Ghayir</a:t>
            </a:r>
            <a:r>
              <a:rPr lang="en-US" dirty="0" smtClean="0"/>
              <a:t> Khan) kills one ambassador</a:t>
            </a:r>
          </a:p>
          <a:p>
            <a:r>
              <a:rPr lang="en-US" dirty="0" smtClean="0"/>
              <a:t>Kills the merchants and sells their goods</a:t>
            </a:r>
          </a:p>
          <a:p>
            <a:r>
              <a:rPr lang="en-US" dirty="0" smtClean="0"/>
              <a:t>1219 – </a:t>
            </a:r>
            <a:r>
              <a:rPr lang="en-US" dirty="0" err="1" smtClean="0"/>
              <a:t>Chingiz</a:t>
            </a:r>
            <a:r>
              <a:rPr lang="en-US" dirty="0" smtClean="0"/>
              <a:t> Khan </a:t>
            </a:r>
          </a:p>
          <a:p>
            <a:pPr marL="0" indent="0">
              <a:buNone/>
            </a:pPr>
            <a:r>
              <a:rPr lang="en-US" dirty="0" smtClean="0"/>
              <a:t>invades </a:t>
            </a:r>
            <a:r>
              <a:rPr lang="en-US" dirty="0" err="1" smtClean="0"/>
              <a:t>Khwarzm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err="1" smtClean="0"/>
              <a:t>Inalchuq</a:t>
            </a:r>
            <a:r>
              <a:rPr lang="en-US" dirty="0" smtClean="0"/>
              <a:t> loves silver </a:t>
            </a:r>
          </a:p>
          <a:p>
            <a:pPr marL="0" indent="0">
              <a:buNone/>
            </a:pPr>
            <a:r>
              <a:rPr lang="en-US" dirty="0" smtClean="0"/>
              <a:t>so much…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00" y="3362325"/>
            <a:ext cx="4559300" cy="3419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193" y="6412468"/>
            <a:ext cx="4334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Palace of `</a:t>
            </a:r>
            <a:r>
              <a:rPr lang="en-US" dirty="0" err="1" smtClean="0"/>
              <a:t>Ala</a:t>
            </a:r>
            <a:r>
              <a:rPr lang="en-US" dirty="0" smtClean="0"/>
              <a:t> al-Din, </a:t>
            </a:r>
            <a:r>
              <a:rPr lang="en-US" dirty="0" err="1" smtClean="0"/>
              <a:t>Urgench</a:t>
            </a:r>
            <a:r>
              <a:rPr lang="en-US" dirty="0" smtClean="0"/>
              <a:t>, Turkmenistan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914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570</Words>
  <Application>Microsoft Office PowerPoint</Application>
  <PresentationFormat>On-screen Show (4:3)</PresentationFormat>
  <Paragraphs>124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Chinggis Khan</vt:lpstr>
      <vt:lpstr>Khubilai Khan  (r. 1260-1294)</vt:lpstr>
      <vt:lpstr>What is a nomad? What is a pastoralist?</vt:lpstr>
      <vt:lpstr>Which Came First, Cities or Nomads?</vt:lpstr>
      <vt:lpstr>Cities and Nomads</vt:lpstr>
      <vt:lpstr>Trade or Raid</vt:lpstr>
      <vt:lpstr>Conical Clan Genealogy</vt:lpstr>
      <vt:lpstr>Is this how a real nomadic tribe works?</vt:lpstr>
      <vt:lpstr>Segmentary Clan Genealogy</vt:lpstr>
      <vt:lpstr>Segmentary Clan Genealogy</vt:lpstr>
      <vt:lpstr>Is this how a real nomadic tribe works?</vt:lpstr>
      <vt:lpstr>Come with us and eat salmon!</vt:lpstr>
      <vt:lpstr>The Mongol Empire</vt:lpstr>
      <vt:lpstr>Ethno-genesis on the Steppe</vt:lpstr>
      <vt:lpstr>Chinggis Khan (r. 1206-1227)</vt:lpstr>
      <vt:lpstr>Universal Khan</vt:lpstr>
      <vt:lpstr>Mongol Expansion</vt:lpstr>
      <vt:lpstr>Ibn al-Athir (1160-1233)</vt:lpstr>
      <vt:lpstr>Khwarzmshahs and Otrar</vt:lpstr>
      <vt:lpstr>Khwarzmshahs and Otrar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Chinggis Khan</dc:title>
  <dc:creator>Rob</dc:creator>
  <cp:lastModifiedBy>Rob</cp:lastModifiedBy>
  <cp:revision>11</cp:revision>
  <dcterms:created xsi:type="dcterms:W3CDTF">2014-10-11T20:43:59Z</dcterms:created>
  <dcterms:modified xsi:type="dcterms:W3CDTF">2014-10-14T20:25:27Z</dcterms:modified>
</cp:coreProperties>
</file>