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6" r:id="rId5"/>
    <p:sldId id="267" r:id="rId6"/>
    <p:sldId id="282" r:id="rId7"/>
    <p:sldId id="284" r:id="rId8"/>
    <p:sldId id="283" r:id="rId9"/>
    <p:sldId id="285" r:id="rId10"/>
    <p:sldId id="286" r:id="rId11"/>
    <p:sldId id="287" r:id="rId12"/>
    <p:sldId id="288" r:id="rId13"/>
    <p:sldId id="273" r:id="rId14"/>
    <p:sldId id="268" r:id="rId15"/>
    <p:sldId id="269" r:id="rId16"/>
    <p:sldId id="270" r:id="rId17"/>
    <p:sldId id="271" r:id="rId18"/>
    <p:sldId id="272" r:id="rId19"/>
    <p:sldId id="276" r:id="rId20"/>
    <p:sldId id="277" r:id="rId21"/>
    <p:sldId id="275" r:id="rId22"/>
    <p:sldId id="278" r:id="rId23"/>
    <p:sldId id="279" r:id="rId24"/>
    <p:sldId id="280" r:id="rId25"/>
    <p:sldId id="281" r:id="rId26"/>
    <p:sldId id="258" r:id="rId27"/>
    <p:sldId id="289" r:id="rId28"/>
    <p:sldId id="259" r:id="rId29"/>
    <p:sldId id="260" r:id="rId30"/>
    <p:sldId id="261" r:id="rId31"/>
    <p:sldId id="26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2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0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4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0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8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9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9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46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8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FE127-3ABD-4D91-A03A-970516D2BDC1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46B63-C574-4941-BE1E-AF74C1E80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5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Timurids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08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Timurids</a:t>
            </a:r>
            <a:r>
              <a:rPr lang="en-US" dirty="0" smtClean="0"/>
              <a:t> (r. 1370-1507)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96065"/>
            <a:ext cx="7656905" cy="5285735"/>
          </a:xfrm>
        </p:spPr>
      </p:pic>
    </p:spTree>
    <p:extLst>
      <p:ext uri="{BB962C8B-B14F-4D97-AF65-F5344CB8AC3E}">
        <p14:creationId xmlns:p14="http://schemas.microsoft.com/office/powerpoint/2010/main" val="36443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78468"/>
            <a:ext cx="3158745" cy="4525963"/>
          </a:xfrm>
        </p:spPr>
      </p:pic>
      <p:sp>
        <p:nvSpPr>
          <p:cNvPr id="5" name="TextBox 4"/>
          <p:cNvSpPr txBox="1"/>
          <p:nvPr/>
        </p:nvSpPr>
        <p:spPr>
          <a:xfrm>
            <a:off x="1519417" y="5726668"/>
            <a:ext cx="620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Timur</a:t>
            </a:r>
            <a:r>
              <a:rPr lang="en-US" dirty="0"/>
              <a:t> </a:t>
            </a:r>
            <a:r>
              <a:rPr lang="en-US" dirty="0" smtClean="0"/>
              <a:t>(r. 1370-1405), Shah </a:t>
            </a:r>
            <a:r>
              <a:rPr lang="en-US" dirty="0" err="1" smtClean="0"/>
              <a:t>Rukh</a:t>
            </a:r>
            <a:r>
              <a:rPr lang="en-US" dirty="0" smtClean="0"/>
              <a:t> (1405-47), Ulugh Beg (1447-49)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078468"/>
            <a:ext cx="3021210" cy="45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078468"/>
            <a:ext cx="2842810" cy="448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87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Mausoleum of Khoja </a:t>
            </a:r>
            <a:r>
              <a:rPr lang="en-US" dirty="0" err="1" smtClean="0"/>
              <a:t>Ahmend</a:t>
            </a:r>
            <a:r>
              <a:rPr lang="en-US" dirty="0" smtClean="0"/>
              <a:t> </a:t>
            </a:r>
            <a:r>
              <a:rPr lang="en-US" dirty="0" err="1" smtClean="0"/>
              <a:t>Yasawi</a:t>
            </a:r>
            <a:r>
              <a:rPr lang="en-US" dirty="0" smtClean="0"/>
              <a:t>, Turkistan, Kazakhstan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8654028" cy="5181600"/>
          </a:xfrm>
        </p:spPr>
      </p:pic>
    </p:spTree>
    <p:extLst>
      <p:ext uri="{BB962C8B-B14F-4D97-AF65-F5344CB8AC3E}">
        <p14:creationId xmlns:p14="http://schemas.microsoft.com/office/powerpoint/2010/main" val="127316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Mausoleum of Khoja </a:t>
            </a:r>
            <a:r>
              <a:rPr lang="en-US" dirty="0" err="1" smtClean="0"/>
              <a:t>Ahmend</a:t>
            </a:r>
            <a:r>
              <a:rPr lang="en-US" dirty="0" smtClean="0"/>
              <a:t> </a:t>
            </a:r>
            <a:r>
              <a:rPr lang="en-US" dirty="0" err="1" smtClean="0"/>
              <a:t>Yasawi</a:t>
            </a:r>
            <a:r>
              <a:rPr lang="en-US" dirty="0" smtClean="0"/>
              <a:t>, Turkistan, Kazakhstan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14" y="1600200"/>
            <a:ext cx="6908800" cy="5181600"/>
          </a:xfrm>
        </p:spPr>
      </p:pic>
    </p:spTree>
    <p:extLst>
      <p:ext uri="{BB962C8B-B14F-4D97-AF65-F5344CB8AC3E}">
        <p14:creationId xmlns:p14="http://schemas.microsoft.com/office/powerpoint/2010/main" val="127805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Bibi-Khanym</a:t>
            </a:r>
            <a:r>
              <a:rPr lang="en-US" dirty="0" smtClean="0"/>
              <a:t> Mosque, Samarqand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46" y="1515745"/>
            <a:ext cx="5375854" cy="5342255"/>
          </a:xfrm>
        </p:spPr>
      </p:pic>
    </p:spTree>
    <p:extLst>
      <p:ext uri="{BB962C8B-B14F-4D97-AF65-F5344CB8AC3E}">
        <p14:creationId xmlns:p14="http://schemas.microsoft.com/office/powerpoint/2010/main" val="269597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/>
              <a:t>Bibi-Khanym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Mosque, </a:t>
            </a:r>
            <a:br>
              <a:rPr lang="en-US" dirty="0" smtClean="0"/>
            </a:br>
            <a:r>
              <a:rPr lang="en-US" dirty="0" smtClean="0"/>
              <a:t>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3190"/>
            <a:ext cx="4343400" cy="6644045"/>
          </a:xfrm>
        </p:spPr>
      </p:pic>
    </p:spTree>
    <p:extLst>
      <p:ext uri="{BB962C8B-B14F-4D97-AF65-F5344CB8AC3E}">
        <p14:creationId xmlns:p14="http://schemas.microsoft.com/office/powerpoint/2010/main" val="1889568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Bibi-Khanym</a:t>
            </a:r>
            <a:r>
              <a:rPr lang="en-US" dirty="0" smtClean="0"/>
              <a:t> Mosque,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1234282"/>
            <a:ext cx="7391399" cy="5543549"/>
          </a:xfrm>
        </p:spPr>
      </p:pic>
    </p:spTree>
    <p:extLst>
      <p:ext uri="{BB962C8B-B14F-4D97-AF65-F5344CB8AC3E}">
        <p14:creationId xmlns:p14="http://schemas.microsoft.com/office/powerpoint/2010/main" val="151787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Aq</a:t>
            </a:r>
            <a:r>
              <a:rPr lang="en-US" dirty="0" smtClean="0"/>
              <a:t> </a:t>
            </a:r>
            <a:r>
              <a:rPr lang="en-US" dirty="0" err="1" smtClean="0"/>
              <a:t>Saray</a:t>
            </a:r>
            <a:r>
              <a:rPr lang="en-US" dirty="0" smtClean="0"/>
              <a:t> Palace, </a:t>
            </a:r>
            <a:r>
              <a:rPr lang="en-US" dirty="0" err="1" smtClean="0"/>
              <a:t>Shahrisabz</a:t>
            </a:r>
            <a:r>
              <a:rPr lang="en-US" dirty="0" smtClean="0"/>
              <a:t>, Uzbekistan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2284"/>
            <a:ext cx="7239000" cy="5414773"/>
          </a:xfrm>
        </p:spPr>
      </p:pic>
    </p:spTree>
    <p:extLst>
      <p:ext uri="{BB962C8B-B14F-4D97-AF65-F5344CB8AC3E}">
        <p14:creationId xmlns:p14="http://schemas.microsoft.com/office/powerpoint/2010/main" val="1853630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Aq</a:t>
            </a:r>
            <a:r>
              <a:rPr lang="en-US" dirty="0" smtClean="0"/>
              <a:t> </a:t>
            </a:r>
            <a:r>
              <a:rPr lang="en-US" dirty="0" err="1" smtClean="0"/>
              <a:t>Saray</a:t>
            </a:r>
            <a:r>
              <a:rPr lang="en-US" dirty="0" smtClean="0"/>
              <a:t> Palace,</a:t>
            </a:r>
            <a:br>
              <a:rPr lang="en-US" dirty="0" smtClean="0"/>
            </a:br>
            <a:r>
              <a:rPr lang="en-US" dirty="0" err="1" smtClean="0"/>
              <a:t>Shahrisabz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Uzbekistan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88" y="304800"/>
            <a:ext cx="5237611" cy="6481656"/>
          </a:xfrm>
        </p:spPr>
      </p:pic>
    </p:spTree>
    <p:extLst>
      <p:ext uri="{BB962C8B-B14F-4D97-AF65-F5344CB8AC3E}">
        <p14:creationId xmlns:p14="http://schemas.microsoft.com/office/powerpoint/2010/main" val="3435547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Kok</a:t>
            </a:r>
            <a:r>
              <a:rPr lang="en-US" dirty="0" smtClean="0"/>
              <a:t> </a:t>
            </a:r>
            <a:r>
              <a:rPr lang="en-US" dirty="0" err="1" smtClean="0"/>
              <a:t>Gumbaz</a:t>
            </a:r>
            <a:r>
              <a:rPr lang="en-US" dirty="0" smtClean="0"/>
              <a:t> Mosque and </a:t>
            </a:r>
            <a:r>
              <a:rPr lang="en-US" dirty="0" err="1" smtClean="0"/>
              <a:t>Dorut</a:t>
            </a:r>
            <a:r>
              <a:rPr lang="en-US" dirty="0" smtClean="0"/>
              <a:t> </a:t>
            </a:r>
            <a:r>
              <a:rPr lang="en-US" dirty="0" err="1" smtClean="0"/>
              <a:t>Tilovat</a:t>
            </a:r>
            <a:r>
              <a:rPr lang="en-US" dirty="0" smtClean="0"/>
              <a:t> Mausoleum, </a:t>
            </a:r>
            <a:r>
              <a:rPr lang="en-US" dirty="0" err="1" smtClean="0"/>
              <a:t>Shahrisabz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2" y="1600200"/>
            <a:ext cx="7735158" cy="5160898"/>
          </a:xfrm>
        </p:spPr>
      </p:pic>
    </p:spTree>
    <p:extLst>
      <p:ext uri="{BB962C8B-B14F-4D97-AF65-F5344CB8AC3E}">
        <p14:creationId xmlns:p14="http://schemas.microsoft.com/office/powerpoint/2010/main" val="8219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Dorus-Saodat</a:t>
            </a:r>
            <a:r>
              <a:rPr lang="en-US" dirty="0" smtClean="0"/>
              <a:t>, </a:t>
            </a:r>
            <a:r>
              <a:rPr lang="en-US" dirty="0" err="1" smtClean="0"/>
              <a:t>Shahrisabz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30386"/>
            <a:ext cx="7391400" cy="5551763"/>
          </a:xfrm>
        </p:spPr>
      </p:pic>
    </p:spTree>
    <p:extLst>
      <p:ext uri="{BB962C8B-B14F-4D97-AF65-F5344CB8AC3E}">
        <p14:creationId xmlns:p14="http://schemas.microsoft.com/office/powerpoint/2010/main" val="272218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Gur-e Amir,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2453"/>
            <a:ext cx="8235100" cy="5645547"/>
          </a:xfrm>
        </p:spPr>
      </p:pic>
    </p:spTree>
    <p:extLst>
      <p:ext uri="{BB962C8B-B14F-4D97-AF65-F5344CB8AC3E}">
        <p14:creationId xmlns:p14="http://schemas.microsoft.com/office/powerpoint/2010/main" val="2781902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Mosque, Herat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35" y="1828800"/>
            <a:ext cx="9289140" cy="3962399"/>
          </a:xfrm>
        </p:spPr>
      </p:pic>
    </p:spTree>
    <p:extLst>
      <p:ext uri="{BB962C8B-B14F-4D97-AF65-F5344CB8AC3E}">
        <p14:creationId xmlns:p14="http://schemas.microsoft.com/office/powerpoint/2010/main" val="3676351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Goharshad</a:t>
            </a:r>
            <a:r>
              <a:rPr lang="en-US" dirty="0" smtClean="0"/>
              <a:t> Mosque, Mashhad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77132"/>
            <a:ext cx="7467599" cy="5600699"/>
          </a:xfrm>
        </p:spPr>
      </p:pic>
    </p:spTree>
    <p:extLst>
      <p:ext uri="{BB962C8B-B14F-4D97-AF65-F5344CB8AC3E}">
        <p14:creationId xmlns:p14="http://schemas.microsoft.com/office/powerpoint/2010/main" val="1287824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Goharshad</a:t>
            </a:r>
            <a:r>
              <a:rPr lang="en-US" dirty="0" smtClean="0"/>
              <a:t> Mosque, Mashhad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9982"/>
            <a:ext cx="7543799" cy="5657849"/>
          </a:xfrm>
        </p:spPr>
      </p:pic>
    </p:spTree>
    <p:extLst>
      <p:ext uri="{BB962C8B-B14F-4D97-AF65-F5344CB8AC3E}">
        <p14:creationId xmlns:p14="http://schemas.microsoft.com/office/powerpoint/2010/main" val="2898868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</a:t>
            </a:r>
            <a:r>
              <a:rPr lang="en-US" dirty="0" smtClean="0"/>
              <a:t> Shad Mosque, Mashhad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60" y="1174845"/>
            <a:ext cx="8465440" cy="5530755"/>
          </a:xfrm>
        </p:spPr>
      </p:pic>
    </p:spTree>
    <p:extLst>
      <p:ext uri="{BB962C8B-B14F-4D97-AF65-F5344CB8AC3E}">
        <p14:creationId xmlns:p14="http://schemas.microsoft.com/office/powerpoint/2010/main" val="3124743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</a:t>
            </a:r>
            <a:r>
              <a:rPr lang="en-US" dirty="0" smtClean="0"/>
              <a:t> Shad Mosque, Mashhad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45124"/>
            <a:ext cx="4100922" cy="45032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0" y="1285875"/>
            <a:ext cx="4933950" cy="551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89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Mosque, Balkh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191232"/>
            <a:ext cx="4343400" cy="5640780"/>
          </a:xfrm>
        </p:spPr>
      </p:pic>
    </p:spTree>
    <p:extLst>
      <p:ext uri="{BB962C8B-B14F-4D97-AF65-F5344CB8AC3E}">
        <p14:creationId xmlns:p14="http://schemas.microsoft.com/office/powerpoint/2010/main" val="276146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, Agra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" y="1295400"/>
            <a:ext cx="9140237" cy="5257800"/>
          </a:xfrm>
        </p:spPr>
      </p:pic>
    </p:spTree>
    <p:extLst>
      <p:ext uri="{BB962C8B-B14F-4D97-AF65-F5344CB8AC3E}">
        <p14:creationId xmlns:p14="http://schemas.microsoft.com/office/powerpoint/2010/main" val="1432965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</a:t>
            </a:r>
            <a:r>
              <a:rPr lang="en-US" dirty="0" smtClean="0"/>
              <a:t> Shad Mausoleum, Herat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214" y="1221581"/>
            <a:ext cx="4745785" cy="5484019"/>
          </a:xfrm>
        </p:spPr>
      </p:pic>
    </p:spTree>
    <p:extLst>
      <p:ext uri="{BB962C8B-B14F-4D97-AF65-F5344CB8AC3E}">
        <p14:creationId xmlns:p14="http://schemas.microsoft.com/office/powerpoint/2010/main" val="2129404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Gohar</a:t>
            </a:r>
            <a:r>
              <a:rPr lang="en-US" dirty="0" smtClean="0"/>
              <a:t> Shad Mausoleum, Herat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41" y="1524000"/>
            <a:ext cx="7850459" cy="5236195"/>
          </a:xfrm>
        </p:spPr>
      </p:pic>
    </p:spTree>
    <p:extLst>
      <p:ext uri="{BB962C8B-B14F-4D97-AF65-F5344CB8AC3E}">
        <p14:creationId xmlns:p14="http://schemas.microsoft.com/office/powerpoint/2010/main" val="3066707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Registan</a:t>
            </a:r>
            <a:r>
              <a:rPr lang="en-US" dirty="0" smtClean="0"/>
              <a:t>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339826" cy="5562599"/>
          </a:xfrm>
        </p:spPr>
      </p:pic>
    </p:spTree>
    <p:extLst>
      <p:ext uri="{BB962C8B-B14F-4D97-AF65-F5344CB8AC3E}">
        <p14:creationId xmlns:p14="http://schemas.microsoft.com/office/powerpoint/2010/main" val="2057039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Ulugh Beg Madrasa,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09" y="1177132"/>
            <a:ext cx="7371291" cy="5528468"/>
          </a:xfrm>
        </p:spPr>
      </p:pic>
    </p:spTree>
    <p:extLst>
      <p:ext uri="{BB962C8B-B14F-4D97-AF65-F5344CB8AC3E}">
        <p14:creationId xmlns:p14="http://schemas.microsoft.com/office/powerpoint/2010/main" val="1095712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Ulugh Beg Madrasa,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1128"/>
            <a:ext cx="7406851" cy="5540672"/>
          </a:xfrm>
        </p:spPr>
      </p:pic>
    </p:spTree>
    <p:extLst>
      <p:ext uri="{BB962C8B-B14F-4D97-AF65-F5344CB8AC3E}">
        <p14:creationId xmlns:p14="http://schemas.microsoft.com/office/powerpoint/2010/main" val="4175138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Ulugh Beg </a:t>
            </a:r>
            <a:r>
              <a:rPr lang="en-US" dirty="0" smtClean="0"/>
              <a:t>Observatory, Samarqand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19201"/>
            <a:ext cx="5638800" cy="3759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971800"/>
            <a:ext cx="2551043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45877"/>
            <a:ext cx="4191000" cy="313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54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Baysongor</a:t>
            </a:r>
            <a:r>
              <a:rPr lang="en-US" dirty="0" smtClean="0"/>
              <a:t> b. </a:t>
            </a:r>
            <a:r>
              <a:rPr lang="en-US" dirty="0" err="1" smtClean="0"/>
              <a:t>Shahrukh</a:t>
            </a:r>
            <a:r>
              <a:rPr lang="en-US" dirty="0" smtClean="0"/>
              <a:t> </a:t>
            </a:r>
            <a:r>
              <a:rPr lang="en-US" i="1" dirty="0" err="1" smtClean="0"/>
              <a:t>Shahnameh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137127"/>
            <a:ext cx="4267199" cy="5654039"/>
          </a:xfrm>
        </p:spPr>
      </p:pic>
    </p:spTree>
    <p:extLst>
      <p:ext uri="{BB962C8B-B14F-4D97-AF65-F5344CB8AC3E}">
        <p14:creationId xmlns:p14="http://schemas.microsoft.com/office/powerpoint/2010/main" val="2717727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Behzad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9868"/>
            <a:ext cx="3886200" cy="5204732"/>
          </a:xfrm>
        </p:spPr>
      </p:pic>
      <p:sp>
        <p:nvSpPr>
          <p:cNvPr id="5" name="TextBox 4"/>
          <p:cNvSpPr txBox="1"/>
          <p:nvPr/>
        </p:nvSpPr>
        <p:spPr>
          <a:xfrm>
            <a:off x="120073" y="6444734"/>
            <a:ext cx="697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Timur</a:t>
            </a:r>
            <a:r>
              <a:rPr lang="en-US" dirty="0" smtClean="0"/>
              <a:t> battling </a:t>
            </a:r>
            <a:r>
              <a:rPr lang="en-US" dirty="0" err="1" smtClean="0"/>
              <a:t>Mamluks</a:t>
            </a:r>
            <a:r>
              <a:rPr lang="en-US" dirty="0" smtClean="0"/>
              <a:t> of Egypt – construction of a castle at </a:t>
            </a:r>
            <a:r>
              <a:rPr lang="en-US" dirty="0" err="1" smtClean="0"/>
              <a:t>Khavarnaq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20" y="1143000"/>
            <a:ext cx="3954780" cy="51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22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Behzad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85624"/>
            <a:ext cx="3352800" cy="50627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43000"/>
            <a:ext cx="3505200" cy="5143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6324600"/>
            <a:ext cx="4813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Funeral of Attar of </a:t>
            </a:r>
            <a:r>
              <a:rPr lang="en-US" dirty="0" err="1" smtClean="0"/>
              <a:t>Nishapur</a:t>
            </a:r>
            <a:r>
              <a:rPr lang="en-US" dirty="0" smtClean="0"/>
              <a:t> – </a:t>
            </a:r>
            <a:r>
              <a:rPr lang="en-US" dirty="0" err="1" smtClean="0"/>
              <a:t>Yusef</a:t>
            </a:r>
            <a:r>
              <a:rPr lang="en-US" dirty="0" smtClean="0"/>
              <a:t> and </a:t>
            </a:r>
            <a:r>
              <a:rPr lang="en-US" dirty="0" err="1" smtClean="0"/>
              <a:t>Zuleykha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77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Behzad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9200"/>
            <a:ext cx="3200400" cy="497453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43000"/>
            <a:ext cx="3011652" cy="510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6324600"/>
            <a:ext cx="308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Scenes from the </a:t>
            </a:r>
            <a:r>
              <a:rPr lang="en-US" dirty="0" err="1" smtClean="0"/>
              <a:t>Iskandernama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962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8979"/>
            <a:ext cx="3679144" cy="60094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399"/>
            <a:ext cx="3657600" cy="59960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9748" y="6260068"/>
            <a:ext cx="524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Hunting scene – Sultan </a:t>
            </a:r>
            <a:r>
              <a:rPr lang="en-US" dirty="0" err="1" smtClean="0"/>
              <a:t>Husayn</a:t>
            </a:r>
            <a:r>
              <a:rPr lang="en-US" dirty="0" smtClean="0"/>
              <a:t> </a:t>
            </a:r>
            <a:r>
              <a:rPr lang="en-US" dirty="0" err="1" smtClean="0"/>
              <a:t>Bayqara</a:t>
            </a:r>
            <a:r>
              <a:rPr lang="en-US" dirty="0" smtClean="0"/>
              <a:t> (r. 1470-1506)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49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179</Words>
  <Application>Microsoft Office PowerPoint</Application>
  <PresentationFormat>On-screen Show (4:3)</PresentationFormat>
  <Paragraphs>34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Timurids</vt:lpstr>
      <vt:lpstr>Timurids (r. 1370-1507)</vt:lpstr>
      <vt:lpstr>PowerPoint Presentation</vt:lpstr>
      <vt:lpstr>Mausoleum of Khoja Ahmend Yasawi, Turkistan, Kazakhstan</vt:lpstr>
      <vt:lpstr>Mausoleum of Khoja Ahmend Yasawi, Turkistan, Kazakhstan</vt:lpstr>
      <vt:lpstr>Bibi-Khanym Mosque, Samarqand</vt:lpstr>
      <vt:lpstr>Bibi-Khanym  Mosque,  Samarqand</vt:lpstr>
      <vt:lpstr>Bibi-Khanym Mosque, Samarqand</vt:lpstr>
      <vt:lpstr>Aq Saray Palace, Shahrisabz, Uzbekistan</vt:lpstr>
      <vt:lpstr>Aq Saray Palace, Shahrisabz,  Uzbekistan</vt:lpstr>
      <vt:lpstr>Kok Gumbaz Mosque and Dorut Tilovat Mausoleum, Shahrisabz</vt:lpstr>
      <vt:lpstr>Dorus-Saodat, Shahrisabz</vt:lpstr>
      <vt:lpstr>Gur-e Amir, Samarqand</vt:lpstr>
      <vt:lpstr>Friday Mosque, Herat</vt:lpstr>
      <vt:lpstr>Goharshad Mosque, Mashhad</vt:lpstr>
      <vt:lpstr>Goharshad Mosque, Mashhad</vt:lpstr>
      <vt:lpstr>Gohar Shad Mosque, Mashhad</vt:lpstr>
      <vt:lpstr>Gohar Shad Mosque, Mashhad</vt:lpstr>
      <vt:lpstr>Green Mosque, Balkh</vt:lpstr>
      <vt:lpstr>Taj Mahal, Agra </vt:lpstr>
      <vt:lpstr>Gohar Shad Mausoleum, Herat</vt:lpstr>
      <vt:lpstr>Gohar Shad Mausoleum, Herat</vt:lpstr>
      <vt:lpstr>Registan, Samarqand</vt:lpstr>
      <vt:lpstr>Ulugh Beg Madrasa, Samarqand</vt:lpstr>
      <vt:lpstr>Ulugh Beg Madrasa, Samarqand</vt:lpstr>
      <vt:lpstr>Ulugh Beg Observatory, Samarqand</vt:lpstr>
      <vt:lpstr>Baysongor b. Shahrukh Shahnameh</vt:lpstr>
      <vt:lpstr>Behzad</vt:lpstr>
      <vt:lpstr>Behzad</vt:lpstr>
      <vt:lpstr>Behzad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Timurids</dc:title>
  <dc:creator>haugrt</dc:creator>
  <cp:lastModifiedBy>Rob</cp:lastModifiedBy>
  <cp:revision>9</cp:revision>
  <dcterms:created xsi:type="dcterms:W3CDTF">2012-10-05T12:41:04Z</dcterms:created>
  <dcterms:modified xsi:type="dcterms:W3CDTF">2014-10-03T01:22:58Z</dcterms:modified>
</cp:coreProperties>
</file>