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DA34-C5BD-446D-85BB-98FE05AF6914}" type="datetimeFigureOut">
              <a:rPr lang="en-US" smtClean="0"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A7CB5-5BFA-4536-A194-A64D1D6E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835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DA34-C5BD-446D-85BB-98FE05AF6914}" type="datetimeFigureOut">
              <a:rPr lang="en-US" smtClean="0"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A7CB5-5BFA-4536-A194-A64D1D6E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66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DA34-C5BD-446D-85BB-98FE05AF6914}" type="datetimeFigureOut">
              <a:rPr lang="en-US" smtClean="0"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A7CB5-5BFA-4536-A194-A64D1D6E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630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DA34-C5BD-446D-85BB-98FE05AF6914}" type="datetimeFigureOut">
              <a:rPr lang="en-US" smtClean="0"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A7CB5-5BFA-4536-A194-A64D1D6E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765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DA34-C5BD-446D-85BB-98FE05AF6914}" type="datetimeFigureOut">
              <a:rPr lang="en-US" smtClean="0"/>
              <a:t>9/11/2014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A7CB5-5BFA-4536-A194-A64D1D6E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44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DA34-C5BD-446D-85BB-98FE05AF6914}" type="datetimeFigureOut">
              <a:rPr lang="en-US" smtClean="0"/>
              <a:t>9/11/2014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A7CB5-5BFA-4536-A194-A64D1D6E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559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DA34-C5BD-446D-85BB-98FE05AF6914}" type="datetimeFigureOut">
              <a:rPr lang="en-US" smtClean="0"/>
              <a:t>9/11/2014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A7CB5-5BFA-4536-A194-A64D1D6E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431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DA34-C5BD-446D-85BB-98FE05AF6914}" type="datetimeFigureOut">
              <a:rPr lang="en-US" smtClean="0"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A7CB5-5BFA-4536-A194-A64D1D6E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186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DA34-C5BD-446D-85BB-98FE05AF6914}" type="datetimeFigureOut">
              <a:rPr lang="en-US" smtClean="0"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A7CB5-5BFA-4536-A194-A64D1D6E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327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DA34-C5BD-446D-85BB-98FE05AF6914}" type="datetimeFigureOut">
              <a:rPr lang="en-US" smtClean="0"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A7CB5-5BFA-4536-A194-A64D1D6E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523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DA34-C5BD-446D-85BB-98FE05AF6914}" type="datetimeFigureOut">
              <a:rPr lang="en-US" smtClean="0"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A7CB5-5BFA-4536-A194-A64D1D6E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191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5DA34-C5BD-446D-85BB-98FE05AF6914}" type="datetimeFigureOut">
              <a:rPr lang="en-US" smtClean="0"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A7CB5-5BFA-4536-A194-A64D1D6E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54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Central Asia Shaped the Muslim World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HIST 3035</a:t>
            </a:r>
          </a:p>
          <a:p>
            <a:r>
              <a:rPr lang="en-US" smtClean="0"/>
              <a:t>9/12/14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0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Conquest of </a:t>
            </a:r>
            <a:r>
              <a:rPr lang="en-US" dirty="0" err="1" smtClean="0"/>
              <a:t>Khurasan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651 – </a:t>
            </a:r>
            <a:r>
              <a:rPr lang="en-US" dirty="0" err="1" smtClean="0"/>
              <a:t>Yazdegerd</a:t>
            </a:r>
            <a:r>
              <a:rPr lang="en-US" dirty="0" smtClean="0"/>
              <a:t> III (last </a:t>
            </a:r>
            <a:r>
              <a:rPr lang="en-US" dirty="0" err="1" smtClean="0"/>
              <a:t>Sasanian</a:t>
            </a:r>
            <a:r>
              <a:rPr lang="en-US" dirty="0" smtClean="0"/>
              <a:t> </a:t>
            </a:r>
            <a:r>
              <a:rPr lang="en-US" dirty="0" err="1" smtClean="0"/>
              <a:t>Shahanshah</a:t>
            </a:r>
            <a:r>
              <a:rPr lang="en-US" dirty="0" smtClean="0"/>
              <a:t>) flees to </a:t>
            </a:r>
            <a:r>
              <a:rPr lang="en-US" dirty="0" err="1" smtClean="0"/>
              <a:t>Merv</a:t>
            </a:r>
            <a:r>
              <a:rPr lang="en-US" dirty="0" smtClean="0"/>
              <a:t> and is killed</a:t>
            </a:r>
          </a:p>
          <a:p>
            <a:r>
              <a:rPr lang="en-US" dirty="0" smtClean="0"/>
              <a:t>Negotiated surrender </a:t>
            </a:r>
          </a:p>
          <a:p>
            <a:pPr marL="0" indent="0">
              <a:buNone/>
            </a:pPr>
            <a:r>
              <a:rPr lang="en-US" dirty="0" smtClean="0"/>
              <a:t>between </a:t>
            </a:r>
            <a:r>
              <a:rPr lang="en-US" i="1" dirty="0" err="1" smtClean="0"/>
              <a:t>marzbans</a:t>
            </a:r>
            <a:r>
              <a:rPr lang="en-US" dirty="0" smtClean="0"/>
              <a:t>, </a:t>
            </a:r>
            <a:r>
              <a:rPr lang="en-US" i="1" dirty="0" err="1" smtClean="0"/>
              <a:t>dihqans</a:t>
            </a:r>
            <a:r>
              <a:rPr lang="en-US" dirty="0" smtClean="0"/>
              <a:t>, and Arabs</a:t>
            </a:r>
          </a:p>
          <a:p>
            <a:r>
              <a:rPr lang="en-US" dirty="0" smtClean="0"/>
              <a:t>Marv: home of Arab garrison</a:t>
            </a:r>
          </a:p>
          <a:p>
            <a:r>
              <a:rPr lang="en-US" dirty="0" smtClean="0"/>
              <a:t>Local networks hold on to</a:t>
            </a:r>
          </a:p>
          <a:p>
            <a:pPr marL="0" indent="0">
              <a:buNone/>
            </a:pPr>
            <a:r>
              <a:rPr lang="en-US" dirty="0"/>
              <a:t>m</a:t>
            </a:r>
            <a:r>
              <a:rPr lang="en-US" dirty="0" smtClean="0"/>
              <a:t>ost of their authority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3886200"/>
            <a:ext cx="2946400" cy="285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20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Conquest of </a:t>
            </a:r>
            <a:r>
              <a:rPr lang="en-US" dirty="0" err="1" smtClean="0"/>
              <a:t>Transoxania</a:t>
            </a:r>
            <a:r>
              <a:rPr lang="en-US" dirty="0" smtClean="0"/>
              <a:t> (662-751)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Like North Africa, slow and often interrupted</a:t>
            </a:r>
          </a:p>
          <a:p>
            <a:r>
              <a:rPr lang="en-US" dirty="0" smtClean="0"/>
              <a:t>Independent city-states under </a:t>
            </a:r>
            <a:r>
              <a:rPr lang="en-US" dirty="0" err="1" smtClean="0"/>
              <a:t>Soghdian</a:t>
            </a:r>
            <a:r>
              <a:rPr lang="en-US" dirty="0" smtClean="0"/>
              <a:t> and Turkish rule</a:t>
            </a:r>
          </a:p>
          <a:p>
            <a:r>
              <a:rPr lang="en-US" dirty="0" smtClean="0"/>
              <a:t>Expansion of Tang China</a:t>
            </a:r>
          </a:p>
          <a:p>
            <a:r>
              <a:rPr lang="en-US" dirty="0" smtClean="0"/>
              <a:t>Conquer – revolt – reconquer</a:t>
            </a:r>
          </a:p>
          <a:p>
            <a:r>
              <a:rPr lang="en-US" dirty="0" smtClean="0"/>
              <a:t>Is it conquest or raiding?</a:t>
            </a:r>
          </a:p>
          <a:p>
            <a:r>
              <a:rPr lang="en-US" dirty="0" smtClean="0"/>
              <a:t>705 – 715: </a:t>
            </a:r>
            <a:r>
              <a:rPr lang="en-US" dirty="0" err="1" smtClean="0"/>
              <a:t>Qutayba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b. Muslim (d. 715) encourages </a:t>
            </a:r>
          </a:p>
          <a:p>
            <a:pPr marL="0" indent="0">
              <a:buNone/>
            </a:pPr>
            <a:r>
              <a:rPr lang="en-US" dirty="0" smtClean="0"/>
              <a:t>permanent Arab settlement</a:t>
            </a:r>
          </a:p>
          <a:p>
            <a:r>
              <a:rPr lang="en-US" dirty="0" smtClean="0"/>
              <a:t>751: Battle of </a:t>
            </a:r>
            <a:r>
              <a:rPr lang="en-US" dirty="0" err="1" smtClean="0"/>
              <a:t>Talas</a:t>
            </a:r>
            <a:r>
              <a:rPr lang="en-US" dirty="0" smtClean="0"/>
              <a:t> – </a:t>
            </a:r>
          </a:p>
          <a:p>
            <a:pPr marL="0" indent="0">
              <a:buNone/>
            </a:pPr>
            <a:r>
              <a:rPr lang="en-US" dirty="0" smtClean="0"/>
              <a:t>`Abbasids defeat Tang for </a:t>
            </a:r>
          </a:p>
          <a:p>
            <a:pPr marL="0" indent="0">
              <a:buNone/>
            </a:pPr>
            <a:r>
              <a:rPr lang="en-US" dirty="0" smtClean="0"/>
              <a:t>control of </a:t>
            </a:r>
            <a:r>
              <a:rPr lang="en-US" dirty="0" err="1" smtClean="0"/>
              <a:t>Transoxania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4572000" cy="30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4658" y="6172200"/>
            <a:ext cx="3739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Ancient walls of Bukhara, Uzbekistan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462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Islam in Central Asia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Questions about non-Muslim leadership</a:t>
            </a:r>
          </a:p>
          <a:p>
            <a:r>
              <a:rPr lang="en-US" dirty="0" smtClean="0"/>
              <a:t>Can a non-Muslim collect taxes from a Muslim?</a:t>
            </a:r>
          </a:p>
          <a:p>
            <a:r>
              <a:rPr lang="en-US" dirty="0" smtClean="0"/>
              <a:t>How about rent?</a:t>
            </a:r>
          </a:p>
          <a:p>
            <a:r>
              <a:rPr lang="en-US" dirty="0" smtClean="0"/>
              <a:t>Shift from tribute to property tax (</a:t>
            </a:r>
            <a:r>
              <a:rPr lang="en-US" i="1" dirty="0" err="1" smtClean="0"/>
              <a:t>kharaj</a:t>
            </a:r>
            <a:r>
              <a:rPr lang="en-US" dirty="0" smtClean="0"/>
              <a:t>)</a:t>
            </a:r>
          </a:p>
          <a:p>
            <a:r>
              <a:rPr lang="en-US" dirty="0" smtClean="0"/>
              <a:t>Conversion and political connections</a:t>
            </a:r>
          </a:p>
          <a:p>
            <a:r>
              <a:rPr lang="en-US" dirty="0" smtClean="0"/>
              <a:t>Cotton vs. silk (and wine!)</a:t>
            </a:r>
          </a:p>
          <a:p>
            <a:r>
              <a:rPr lang="en-US" dirty="0" smtClean="0"/>
              <a:t>Rivalry between Arab migrants and locals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331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Abu Muslim (ca. 700-755)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buMusli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21040" y="1219200"/>
            <a:ext cx="4460760" cy="555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990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Abu Muslim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064014"/>
            <a:ext cx="3678147" cy="579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158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2374"/>
            <a:ext cx="8305800" cy="664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035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 Movement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118778"/>
            <a:ext cx="5590031" cy="568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893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 of Wisdom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123950"/>
            <a:ext cx="7010400" cy="572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594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187</Words>
  <Application>Microsoft Office PowerPoint</Application>
  <PresentationFormat>On-screen Show (4:3)</PresentationFormat>
  <Paragraphs>35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How Central Asia Shaped the Muslim World</vt:lpstr>
      <vt:lpstr>Conquest of Khurasan</vt:lpstr>
      <vt:lpstr>Conquest of Transoxania (662-751)</vt:lpstr>
      <vt:lpstr>Islam in Central Asia</vt:lpstr>
      <vt:lpstr>Abu Muslim (ca. 700-755)</vt:lpstr>
      <vt:lpstr>Abu Muslim</vt:lpstr>
      <vt:lpstr>PowerPoint Presentation</vt:lpstr>
      <vt:lpstr>Translation Movement</vt:lpstr>
      <vt:lpstr>House of Wisdom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</dc:creator>
  <cp:lastModifiedBy>Rob</cp:lastModifiedBy>
  <cp:revision>3</cp:revision>
  <dcterms:created xsi:type="dcterms:W3CDTF">2014-09-11T15:00:11Z</dcterms:created>
  <dcterms:modified xsi:type="dcterms:W3CDTF">2014-09-11T21:15:56Z</dcterms:modified>
</cp:coreProperties>
</file>