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5" r:id="rId17"/>
    <p:sldId id="274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76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97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4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2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9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8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08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6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1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7671C-F388-4987-9085-4F722DB631BF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128B4-728D-4990-AD70-AA552D6B6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4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Central Asia Before Islam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3035</a:t>
            </a:r>
          </a:p>
          <a:p>
            <a:r>
              <a:rPr lang="en-US" dirty="0" smtClean="0"/>
              <a:t>9/8/14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94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Crossroads of Civilizations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Vs.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Crossroad Civilization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What’s the difference?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887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9" y="152400"/>
            <a:ext cx="8923671" cy="5789232"/>
          </a:xfrm>
        </p:spPr>
      </p:pic>
      <p:sp>
        <p:nvSpPr>
          <p:cNvPr id="3" name="TextBox 2"/>
          <p:cNvSpPr txBox="1"/>
          <p:nvPr/>
        </p:nvSpPr>
        <p:spPr>
          <a:xfrm>
            <a:off x="228600" y="6400800"/>
            <a:ext cx="1558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Qanat</a:t>
            </a:r>
            <a:r>
              <a:rPr lang="en-US" dirty="0" smtClean="0"/>
              <a:t> or </a:t>
            </a:r>
            <a:r>
              <a:rPr lang="en-US" dirty="0" err="1" smtClean="0"/>
              <a:t>karez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8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Khulbuk</a:t>
            </a:r>
            <a:r>
              <a:rPr lang="en-US" dirty="0" smtClean="0"/>
              <a:t>, Tajikistan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31017"/>
            <a:ext cx="8305800" cy="5517424"/>
          </a:xfrm>
        </p:spPr>
      </p:pic>
    </p:spTree>
    <p:extLst>
      <p:ext uri="{BB962C8B-B14F-4D97-AF65-F5344CB8AC3E}">
        <p14:creationId xmlns:p14="http://schemas.microsoft.com/office/powerpoint/2010/main" val="256736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" y="609600"/>
            <a:ext cx="9170950" cy="5410200"/>
          </a:xfrm>
        </p:spPr>
      </p:pic>
    </p:spTree>
    <p:extLst>
      <p:ext uri="{BB962C8B-B14F-4D97-AF65-F5344CB8AC3E}">
        <p14:creationId xmlns:p14="http://schemas.microsoft.com/office/powerpoint/2010/main" val="39555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Camel and the Wheel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4572000" cy="27146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4038600"/>
            <a:ext cx="4612515" cy="281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915" y="2158313"/>
            <a:ext cx="4302884" cy="370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8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Camel and the Wheel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1651248"/>
            <a:ext cx="9034049" cy="4444752"/>
          </a:xfrm>
        </p:spPr>
      </p:pic>
    </p:spTree>
    <p:extLst>
      <p:ext uri="{BB962C8B-B14F-4D97-AF65-F5344CB8AC3E}">
        <p14:creationId xmlns:p14="http://schemas.microsoft.com/office/powerpoint/2010/main" val="322205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Bactrian Camel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4737138" cy="2971800"/>
          </a:xfrm>
        </p:spPr>
      </p:pic>
      <p:sp>
        <p:nvSpPr>
          <p:cNvPr id="5" name="TextBox 4"/>
          <p:cNvSpPr txBox="1"/>
          <p:nvPr/>
        </p:nvSpPr>
        <p:spPr>
          <a:xfrm>
            <a:off x="152400" y="6248400"/>
            <a:ext cx="8693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Bronze plaque, Northern China, 1</a:t>
            </a:r>
            <a:r>
              <a:rPr lang="en-US" baseline="30000" dirty="0" smtClean="0"/>
              <a:t>st</a:t>
            </a:r>
            <a:r>
              <a:rPr lang="en-US" dirty="0" smtClean="0"/>
              <a:t>-2</a:t>
            </a:r>
            <a:r>
              <a:rPr lang="en-US" baseline="30000" dirty="0" smtClean="0"/>
              <a:t>nd</a:t>
            </a:r>
            <a:r>
              <a:rPr lang="en-US" dirty="0" smtClean="0"/>
              <a:t> century BC; Westerner on a camel, Northern China, </a:t>
            </a:r>
          </a:p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-6</a:t>
            </a:r>
            <a:r>
              <a:rPr lang="en-US" baseline="30000" dirty="0" smtClean="0"/>
              <a:t>th</a:t>
            </a:r>
            <a:r>
              <a:rPr lang="en-US" dirty="0" smtClean="0"/>
              <a:t> century;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45" y="3124200"/>
            <a:ext cx="4457755" cy="297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4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" y="1371600"/>
            <a:ext cx="9041252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Saddle and the Stirrup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155796"/>
            <a:ext cx="6019800" cy="5628514"/>
          </a:xfrm>
        </p:spPr>
      </p:pic>
    </p:spTree>
    <p:extLst>
      <p:ext uri="{BB962C8B-B14F-4D97-AF65-F5344CB8AC3E}">
        <p14:creationId xmlns:p14="http://schemas.microsoft.com/office/powerpoint/2010/main" val="40139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Scythians and Horse Nomads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3581400" cy="4775200"/>
          </a:xfrm>
        </p:spPr>
      </p:pic>
      <p:sp>
        <p:nvSpPr>
          <p:cNvPr id="5" name="TextBox 4"/>
          <p:cNvSpPr txBox="1"/>
          <p:nvPr/>
        </p:nvSpPr>
        <p:spPr>
          <a:xfrm>
            <a:off x="152400" y="6172200"/>
            <a:ext cx="8404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Felt representation of Scythian, </a:t>
            </a:r>
            <a:r>
              <a:rPr lang="en-US" dirty="0" err="1" smtClean="0"/>
              <a:t>Pazyryk</a:t>
            </a:r>
            <a:r>
              <a:rPr lang="en-US" dirty="0" smtClean="0"/>
              <a:t>, southern Siberia, 4</a:t>
            </a:r>
            <a:r>
              <a:rPr lang="en-US" baseline="30000" dirty="0" smtClean="0"/>
              <a:t>th</a:t>
            </a:r>
            <a:r>
              <a:rPr lang="en-US" dirty="0" smtClean="0"/>
              <a:t> century BC; Scythian belt, </a:t>
            </a:r>
          </a:p>
          <a:p>
            <a:r>
              <a:rPr lang="en-US" dirty="0" smtClean="0"/>
              <a:t>Azerbaijan; 7</a:t>
            </a:r>
            <a:r>
              <a:rPr lang="en-US" baseline="30000" dirty="0" smtClean="0"/>
              <a:t>th</a:t>
            </a:r>
            <a:r>
              <a:rPr lang="en-US" dirty="0" smtClean="0"/>
              <a:t> century BC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494055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2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Parthian Empire (r. 247 BC – 224 CE) and Cavalry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600201"/>
            <a:ext cx="3969684" cy="4343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07" y="1600200"/>
            <a:ext cx="5201920" cy="4206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096000"/>
            <a:ext cx="3388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Parthian Shot and </a:t>
            </a:r>
            <a:r>
              <a:rPr lang="en-US" dirty="0" err="1" smtClean="0"/>
              <a:t>Cataphract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Greco-Bactrian Kingdoms (250-125BC)</a:t>
            </a:r>
            <a:br>
              <a:rPr lang="en-US" sz="3600" dirty="0" smtClean="0"/>
            </a:br>
            <a:r>
              <a:rPr lang="en-US" sz="3600" dirty="0" smtClean="0"/>
              <a:t>Greco-Indian Kingdoms (180BC – 10CE)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566" y="1524000"/>
            <a:ext cx="2185434" cy="52996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1524000"/>
            <a:ext cx="3555597" cy="45611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08" y="1524000"/>
            <a:ext cx="2860801" cy="53122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0" y="6172200"/>
            <a:ext cx="331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Athena, Bodhisattva, and Buddha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44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Ai </a:t>
            </a:r>
            <a:r>
              <a:rPr lang="en-US" dirty="0" err="1" smtClean="0"/>
              <a:t>Khanum</a:t>
            </a:r>
            <a:r>
              <a:rPr lang="en-US" dirty="0" smtClean="0"/>
              <a:t> (Alexandria on the Oxus)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44186"/>
            <a:ext cx="8898432" cy="5461413"/>
          </a:xfrm>
        </p:spPr>
      </p:pic>
    </p:spTree>
    <p:extLst>
      <p:ext uri="{BB962C8B-B14F-4D97-AF65-F5344CB8AC3E}">
        <p14:creationId xmlns:p14="http://schemas.microsoft.com/office/powerpoint/2010/main" val="1278463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Maurya</a:t>
            </a:r>
            <a:r>
              <a:rPr lang="en-US" dirty="0" smtClean="0"/>
              <a:t> Empire (322-185 BCE)</a:t>
            </a:r>
            <a:br>
              <a:rPr lang="en-US" dirty="0" smtClean="0"/>
            </a:br>
            <a:r>
              <a:rPr lang="en-US" dirty="0" err="1" smtClean="0"/>
              <a:t>Ashoka</a:t>
            </a:r>
            <a:r>
              <a:rPr lang="en-US" dirty="0" smtClean="0"/>
              <a:t> (r. 268-232 BCE)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81" y="3094037"/>
            <a:ext cx="3096319" cy="376396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3030133" cy="4038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514600"/>
            <a:ext cx="3787950" cy="32657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6019800"/>
            <a:ext cx="5783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Dharma Chakra on four lion capital, inscription from </a:t>
            </a:r>
            <a:r>
              <a:rPr lang="en-US" dirty="0" err="1" smtClean="0"/>
              <a:t>Ashoka</a:t>
            </a:r>
            <a:endParaRPr lang="en-US" dirty="0" smtClean="0"/>
          </a:p>
          <a:p>
            <a:r>
              <a:rPr lang="en-US" dirty="0" smtClean="0"/>
              <a:t>in Qandahar, and representation of a </a:t>
            </a:r>
            <a:r>
              <a:rPr lang="en-US" dirty="0" err="1" smtClean="0"/>
              <a:t>Chakravartin</a:t>
            </a:r>
            <a:r>
              <a:rPr lang="en-US" dirty="0" smtClean="0"/>
              <a:t> ruler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3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Buddhism in Central Asia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199"/>
            <a:ext cx="3733800" cy="552700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9" y="1219200"/>
            <a:ext cx="5146717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8328" y="4800600"/>
            <a:ext cx="3822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Bamiyan</a:t>
            </a:r>
            <a:r>
              <a:rPr lang="en-US" dirty="0" smtClean="0"/>
              <a:t> Buddha and </a:t>
            </a:r>
            <a:r>
              <a:rPr lang="en-US" dirty="0" err="1" smtClean="0"/>
              <a:t>Mes</a:t>
            </a:r>
            <a:r>
              <a:rPr lang="en-US" dirty="0" smtClean="0"/>
              <a:t> </a:t>
            </a:r>
            <a:r>
              <a:rPr lang="en-US" dirty="0" err="1" smtClean="0"/>
              <a:t>Aynak</a:t>
            </a:r>
            <a:r>
              <a:rPr lang="en-US" dirty="0" smtClean="0"/>
              <a:t> stupa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814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Bamiyan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9" y="2133600"/>
            <a:ext cx="9092011" cy="3159474"/>
          </a:xfrm>
        </p:spPr>
      </p:pic>
    </p:spTree>
    <p:extLst>
      <p:ext uri="{BB962C8B-B14F-4D97-AF65-F5344CB8AC3E}">
        <p14:creationId xmlns:p14="http://schemas.microsoft.com/office/powerpoint/2010/main" val="148466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Kushan</a:t>
            </a:r>
            <a:r>
              <a:rPr lang="en-US" dirty="0" smtClean="0"/>
              <a:t> Empire (r. 30-375)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295401"/>
            <a:ext cx="3160224" cy="3352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99" y="1295400"/>
            <a:ext cx="3118884" cy="335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1295400"/>
            <a:ext cx="3183667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200" y="5181600"/>
            <a:ext cx="616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Zeus, </a:t>
            </a:r>
            <a:r>
              <a:rPr lang="en-US" dirty="0" err="1" smtClean="0"/>
              <a:t>Pharro</a:t>
            </a:r>
            <a:r>
              <a:rPr lang="en-US" dirty="0" smtClean="0"/>
              <a:t> (Zoroastrian figure), and Shiva – 3</a:t>
            </a:r>
            <a:r>
              <a:rPr lang="en-US" baseline="30000" dirty="0" smtClean="0"/>
              <a:t>rd</a:t>
            </a:r>
            <a:r>
              <a:rPr lang="en-US" dirty="0" smtClean="0"/>
              <a:t> century Bactria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61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Silk Diplomacy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72834"/>
            <a:ext cx="3749747" cy="28467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514600"/>
            <a:ext cx="3276600" cy="341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7" y="4310743"/>
            <a:ext cx="3396343" cy="25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2884</TotalTime>
  <Words>186</Words>
  <Application>Microsoft Office PowerPoint</Application>
  <PresentationFormat>On-screen Show (4:3)</PresentationFormat>
  <Paragraphs>36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Central Asia Before Islam</vt:lpstr>
      <vt:lpstr>PowerPoint Presentation</vt:lpstr>
      <vt:lpstr>PowerPoint Presentation</vt:lpstr>
      <vt:lpstr>Khulbuk, Tajikistan</vt:lpstr>
      <vt:lpstr>PowerPoint Presentation</vt:lpstr>
      <vt:lpstr>The Camel and the Wheel</vt:lpstr>
      <vt:lpstr>The Camel and the Wheel</vt:lpstr>
      <vt:lpstr>The Bactrian Camel</vt:lpstr>
      <vt:lpstr>The Horse</vt:lpstr>
      <vt:lpstr>The Saddle and the Stirrup</vt:lpstr>
      <vt:lpstr>Scythians and Horse Nomads</vt:lpstr>
      <vt:lpstr>Parthian Empire (r. 247 BC – 224 CE) and Cavalry</vt:lpstr>
      <vt:lpstr>Greco-Bactrian Kingdoms (250-125BC) Greco-Indian Kingdoms (180BC – 10CE)</vt:lpstr>
      <vt:lpstr>Ai Khanum (Alexandria on the Oxus)</vt:lpstr>
      <vt:lpstr>Maurya Empire (322-185 BCE) Ashoka (r. 268-232 BCE)</vt:lpstr>
      <vt:lpstr>Buddhism in Central Asia</vt:lpstr>
      <vt:lpstr>Bamiyan</vt:lpstr>
      <vt:lpstr>Kushan Empire (r. 30-375)</vt:lpstr>
      <vt:lpstr>Silk Diplomacy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Asia Before Islam</dc:title>
  <dc:creator>Rob</dc:creator>
  <cp:lastModifiedBy>Rob</cp:lastModifiedBy>
  <cp:revision>6</cp:revision>
  <dcterms:created xsi:type="dcterms:W3CDTF">2014-09-05T18:43:44Z</dcterms:created>
  <dcterms:modified xsi:type="dcterms:W3CDTF">2014-09-07T18:48:11Z</dcterms:modified>
</cp:coreProperties>
</file>