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5" r:id="rId10"/>
    <p:sldId id="263" r:id="rId11"/>
    <p:sldId id="264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6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2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82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6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68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9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6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6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2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1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60657-9222-48C0-942E-9E30697648D8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72B38-B151-4D35-AFBE-9005AE63F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20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City States and Oases:</a:t>
            </a:r>
            <a:br>
              <a:rPr lang="en-US" dirty="0" smtClean="0"/>
            </a:br>
            <a:r>
              <a:rPr lang="en-US" dirty="0" smtClean="0"/>
              <a:t>Urbanism before Islam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3035</a:t>
            </a:r>
          </a:p>
          <a:p>
            <a:r>
              <a:rPr lang="en-US" dirty="0" smtClean="0"/>
              <a:t>9/3/14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82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Came First?</a:t>
            </a:r>
            <a:br>
              <a:rPr lang="en-US" dirty="0" smtClean="0"/>
            </a:br>
            <a:r>
              <a:rPr lang="en-US" dirty="0" smtClean="0"/>
              <a:t>Cities or Nomads?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4716"/>
            <a:ext cx="3886200" cy="53232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743200"/>
            <a:ext cx="5241635" cy="342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Cities and Nomads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7886699" cy="5257800"/>
          </a:xfrm>
        </p:spPr>
      </p:pic>
      <p:sp>
        <p:nvSpPr>
          <p:cNvPr id="3" name="TextBox 2"/>
          <p:cNvSpPr txBox="1"/>
          <p:nvPr/>
        </p:nvSpPr>
        <p:spPr>
          <a:xfrm>
            <a:off x="533400" y="6412468"/>
            <a:ext cx="2012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Gur, </a:t>
            </a:r>
            <a:r>
              <a:rPr lang="en-US" dirty="0" err="1" smtClean="0"/>
              <a:t>Firuzabad</a:t>
            </a:r>
            <a:r>
              <a:rPr lang="en-US" dirty="0" smtClean="0"/>
              <a:t>, Iran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46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Balkh: Mother of Cities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0" y="1600200"/>
            <a:ext cx="9028841" cy="5105400"/>
          </a:xfrm>
        </p:spPr>
      </p:pic>
    </p:spTree>
    <p:extLst>
      <p:ext uri="{BB962C8B-B14F-4D97-AF65-F5344CB8AC3E}">
        <p14:creationId xmlns:p14="http://schemas.microsoft.com/office/powerpoint/2010/main" val="6483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Gonurdepe</a:t>
            </a:r>
            <a:r>
              <a:rPr lang="en-US" dirty="0" smtClean="0"/>
              <a:t> and the Bactria-</a:t>
            </a:r>
            <a:r>
              <a:rPr lang="en-US" dirty="0" err="1" smtClean="0"/>
              <a:t>Margiana</a:t>
            </a:r>
            <a:r>
              <a:rPr lang="en-US" dirty="0" smtClean="0"/>
              <a:t> Civilization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419905"/>
            <a:ext cx="7772399" cy="5191963"/>
          </a:xfrm>
        </p:spPr>
      </p:pic>
    </p:spTree>
    <p:extLst>
      <p:ext uri="{BB962C8B-B14F-4D97-AF65-F5344CB8AC3E}">
        <p14:creationId xmlns:p14="http://schemas.microsoft.com/office/powerpoint/2010/main" val="352018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Balkh: Mother of Cities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0539"/>
            <a:ext cx="7872210" cy="5261261"/>
          </a:xfrm>
        </p:spPr>
      </p:pic>
    </p:spTree>
    <p:extLst>
      <p:ext uri="{BB962C8B-B14F-4D97-AF65-F5344CB8AC3E}">
        <p14:creationId xmlns:p14="http://schemas.microsoft.com/office/powerpoint/2010/main" val="77094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Naw</a:t>
            </a:r>
            <a:r>
              <a:rPr lang="en-US" dirty="0" smtClean="0"/>
              <a:t> </a:t>
            </a:r>
            <a:r>
              <a:rPr lang="en-US" dirty="0" err="1" smtClean="0"/>
              <a:t>Bahar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2310669"/>
            <a:ext cx="8960363" cy="1575531"/>
          </a:xfrm>
        </p:spPr>
      </p:pic>
    </p:spTree>
    <p:extLst>
      <p:ext uri="{BB962C8B-B14F-4D97-AF65-F5344CB8AC3E}">
        <p14:creationId xmlns:p14="http://schemas.microsoft.com/office/powerpoint/2010/main" val="270595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Greco-Bactrian Kingdom (r. 250-125BC)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1447800"/>
            <a:ext cx="4147793" cy="5029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505200"/>
            <a:ext cx="2637766" cy="327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56" y="1524000"/>
            <a:ext cx="4226561" cy="198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966" y="3516086"/>
            <a:ext cx="2106793" cy="326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Marw</a:t>
            </a:r>
            <a:r>
              <a:rPr lang="en-US" dirty="0" smtClean="0"/>
              <a:t> (</a:t>
            </a:r>
            <a:r>
              <a:rPr lang="en-US" dirty="0" err="1" smtClean="0"/>
              <a:t>Merv</a:t>
            </a:r>
            <a:r>
              <a:rPr lang="en-US" dirty="0" smtClean="0"/>
              <a:t>), Turkmenistan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44" y="1524000"/>
            <a:ext cx="7620889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Walls of </a:t>
            </a:r>
            <a:r>
              <a:rPr lang="en-US" dirty="0" err="1" smtClean="0"/>
              <a:t>Marw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48" y="1524000"/>
            <a:ext cx="8004552" cy="5222970"/>
          </a:xfrm>
        </p:spPr>
      </p:pic>
    </p:spTree>
    <p:extLst>
      <p:ext uri="{BB962C8B-B14F-4D97-AF65-F5344CB8AC3E}">
        <p14:creationId xmlns:p14="http://schemas.microsoft.com/office/powerpoint/2010/main" val="15371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Excavating Inside </a:t>
            </a:r>
            <a:r>
              <a:rPr lang="en-US" dirty="0" err="1" smtClean="0"/>
              <a:t>Marw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16725"/>
            <a:ext cx="7865111" cy="5265075"/>
          </a:xfrm>
        </p:spPr>
      </p:pic>
    </p:spTree>
    <p:extLst>
      <p:ext uri="{BB962C8B-B14F-4D97-AF65-F5344CB8AC3E}">
        <p14:creationId xmlns:p14="http://schemas.microsoft.com/office/powerpoint/2010/main" val="393271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and the Persian City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95662"/>
            <a:ext cx="7543800" cy="5209937"/>
          </a:xfrm>
        </p:spPr>
      </p:pic>
    </p:spTree>
    <p:extLst>
      <p:ext uri="{BB962C8B-B14F-4D97-AF65-F5344CB8AC3E}">
        <p14:creationId xmlns:p14="http://schemas.microsoft.com/office/powerpoint/2010/main" val="42748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Arg</a:t>
            </a:r>
            <a:r>
              <a:rPr lang="en-US" dirty="0" smtClean="0"/>
              <a:t>-e Bam (ca. 500 BC)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1" y="1291432"/>
            <a:ext cx="7238999" cy="5429249"/>
          </a:xfrm>
        </p:spPr>
      </p:pic>
    </p:spTree>
    <p:extLst>
      <p:ext uri="{BB962C8B-B14F-4D97-AF65-F5344CB8AC3E}">
        <p14:creationId xmlns:p14="http://schemas.microsoft.com/office/powerpoint/2010/main" val="308903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2003 Earthquake in Bam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001" y="2971800"/>
            <a:ext cx="5070342" cy="38100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219200"/>
            <a:ext cx="4755745" cy="4191000"/>
          </a:xfrm>
        </p:spPr>
      </p:pic>
    </p:spTree>
    <p:extLst>
      <p:ext uri="{BB962C8B-B14F-4D97-AF65-F5344CB8AC3E}">
        <p14:creationId xmlns:p14="http://schemas.microsoft.com/office/powerpoint/2010/main" val="418655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82"/>
            <a:ext cx="5328440" cy="68419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861" y="1371600"/>
            <a:ext cx="4476368" cy="38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3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8600"/>
            <a:ext cx="7924800" cy="6480245"/>
          </a:xfrm>
        </p:spPr>
      </p:pic>
    </p:spTree>
    <p:extLst>
      <p:ext uri="{BB962C8B-B14F-4D97-AF65-F5344CB8AC3E}">
        <p14:creationId xmlns:p14="http://schemas.microsoft.com/office/powerpoint/2010/main" val="25863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Pre-Islamic and Islamic </a:t>
            </a:r>
            <a:r>
              <a:rPr lang="en-US" dirty="0" err="1" smtClean="0"/>
              <a:t>Marw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0"/>
            <a:ext cx="7812483" cy="5029200"/>
          </a:xfrm>
        </p:spPr>
      </p:pic>
    </p:spTree>
    <p:extLst>
      <p:ext uri="{BB962C8B-B14F-4D97-AF65-F5344CB8AC3E}">
        <p14:creationId xmlns:p14="http://schemas.microsoft.com/office/powerpoint/2010/main" val="366795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76</Words>
  <Application>Microsoft Office PowerPoint</Application>
  <PresentationFormat>On-screen Show (4:3)</PresentationFormat>
  <Paragraphs>18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City States and Oases: Urbanism before Islam</vt:lpstr>
      <vt:lpstr>Which Came First? Cities or Nomads?</vt:lpstr>
      <vt:lpstr>Cities and Nomads</vt:lpstr>
      <vt:lpstr>Balkh: Mother of Cities</vt:lpstr>
      <vt:lpstr>Gonurdepe and the Bactria-Margiana Civilization</vt:lpstr>
      <vt:lpstr>Balkh: Mother of Cities</vt:lpstr>
      <vt:lpstr>Naw Bahar</vt:lpstr>
      <vt:lpstr>Greco-Bactrian Kingdom (r. 250-125BC)</vt:lpstr>
      <vt:lpstr>Marw (Merv), Turkmenistan</vt:lpstr>
      <vt:lpstr>Walls of Marw</vt:lpstr>
      <vt:lpstr>Excavating Inside Marw</vt:lpstr>
      <vt:lpstr>Bam and the Persian City</vt:lpstr>
      <vt:lpstr>Arg-e Bam (ca. 500 BC)</vt:lpstr>
      <vt:lpstr>2003 Earthquake in Bam</vt:lpstr>
      <vt:lpstr>PowerPoint Presentation</vt:lpstr>
      <vt:lpstr>PowerPoint Presentation</vt:lpstr>
      <vt:lpstr>Pre-Islamic and Islamic Marw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States and Oases: Urbanism before Islam</dc:title>
  <dc:creator>Rob</dc:creator>
  <cp:lastModifiedBy>haugrt</cp:lastModifiedBy>
  <cp:revision>14</cp:revision>
  <dcterms:created xsi:type="dcterms:W3CDTF">2014-09-01T20:05:23Z</dcterms:created>
  <dcterms:modified xsi:type="dcterms:W3CDTF">2014-09-03T18:06:15Z</dcterms:modified>
</cp:coreProperties>
</file>