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1" r:id="rId4"/>
    <p:sldId id="257" r:id="rId5"/>
    <p:sldId id="259" r:id="rId6"/>
    <p:sldId id="260" r:id="rId7"/>
    <p:sldId id="261" r:id="rId8"/>
    <p:sldId id="263" r:id="rId9"/>
    <p:sldId id="264" r:id="rId10"/>
    <p:sldId id="262" r:id="rId11"/>
    <p:sldId id="272" r:id="rId12"/>
    <p:sldId id="265" r:id="rId13"/>
    <p:sldId id="266" r:id="rId14"/>
    <p:sldId id="274" r:id="rId15"/>
    <p:sldId id="267" r:id="rId16"/>
    <p:sldId id="273" r:id="rId17"/>
    <p:sldId id="268" r:id="rId18"/>
    <p:sldId id="269" r:id="rId19"/>
    <p:sldId id="27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2AB33-714C-49E3-AB04-B4257F7B3B37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029D-85C4-4431-9A02-808D32628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26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2AB33-714C-49E3-AB04-B4257F7B3B37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029D-85C4-4431-9A02-808D32628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618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2AB33-714C-49E3-AB04-B4257F7B3B37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029D-85C4-4431-9A02-808D32628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751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2AB33-714C-49E3-AB04-B4257F7B3B37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029D-85C4-4431-9A02-808D32628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840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2AB33-714C-49E3-AB04-B4257F7B3B37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029D-85C4-4431-9A02-808D32628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447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2AB33-714C-49E3-AB04-B4257F7B3B37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029D-85C4-4431-9A02-808D32628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51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2AB33-714C-49E3-AB04-B4257F7B3B37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029D-85C4-4431-9A02-808D32628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08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2AB33-714C-49E3-AB04-B4257F7B3B37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029D-85C4-4431-9A02-808D32628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69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2AB33-714C-49E3-AB04-B4257F7B3B37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029D-85C4-4431-9A02-808D32628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167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2AB33-714C-49E3-AB04-B4257F7B3B37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029D-85C4-4431-9A02-808D32628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01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2AB33-714C-49E3-AB04-B4257F7B3B37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029D-85C4-4431-9A02-808D32628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3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2AB33-714C-49E3-AB04-B4257F7B3B37}" type="datetimeFigureOut">
              <a:rPr lang="en-US" smtClean="0"/>
              <a:t>8/26/2014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029D-85C4-4431-9A02-808D32628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15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Setting the Stage:</a:t>
            </a:r>
            <a:br>
              <a:rPr lang="en-US" dirty="0" smtClean="0"/>
            </a:br>
            <a:r>
              <a:rPr lang="en-US" dirty="0" smtClean="0"/>
              <a:t>Geography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3035</a:t>
            </a:r>
          </a:p>
          <a:p>
            <a:r>
              <a:rPr lang="en-US" dirty="0" smtClean="0"/>
              <a:t>8/27/14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25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30" y="76200"/>
            <a:ext cx="7879670" cy="6705600"/>
          </a:xfrm>
        </p:spPr>
      </p:pic>
    </p:spTree>
    <p:extLst>
      <p:ext uri="{BB962C8B-B14F-4D97-AF65-F5344CB8AC3E}">
        <p14:creationId xmlns:p14="http://schemas.microsoft.com/office/powerpoint/2010/main" val="223079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Big is Central Asia?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sz="2800" dirty="0" smtClean="0"/>
              <a:t>Kazakhstan – 1,052,085 </a:t>
            </a:r>
            <a:r>
              <a:rPr lang="en-US" sz="2800" dirty="0" err="1" smtClean="0"/>
              <a:t>sq</a:t>
            </a:r>
            <a:r>
              <a:rPr lang="en-US" sz="2800" dirty="0" smtClean="0"/>
              <a:t> mi</a:t>
            </a:r>
          </a:p>
          <a:p>
            <a:r>
              <a:rPr lang="en-US" sz="2800" dirty="0" smtClean="0"/>
              <a:t>CARS – 1,545,715 </a:t>
            </a:r>
            <a:r>
              <a:rPr lang="en-US" sz="2800" dirty="0" err="1" smtClean="0"/>
              <a:t>sq</a:t>
            </a:r>
            <a:r>
              <a:rPr lang="en-US" sz="2800" dirty="0" smtClean="0"/>
              <a:t> mi</a:t>
            </a:r>
          </a:p>
          <a:p>
            <a:r>
              <a:rPr lang="en-US" sz="2800" dirty="0" smtClean="0"/>
              <a:t>+ Afghanistan – 1,797,487 </a:t>
            </a:r>
            <a:r>
              <a:rPr lang="en-US" sz="2800" dirty="0" err="1" smtClean="0"/>
              <a:t>sq</a:t>
            </a:r>
            <a:r>
              <a:rPr lang="en-US" sz="2800" dirty="0" smtClean="0"/>
              <a:t> mi</a:t>
            </a:r>
          </a:p>
          <a:p>
            <a:r>
              <a:rPr lang="en-US" sz="2800" dirty="0" smtClean="0"/>
              <a:t>+ Mongolia – 2,401,396 </a:t>
            </a:r>
            <a:r>
              <a:rPr lang="en-US" sz="2800" dirty="0" err="1" smtClean="0"/>
              <a:t>sq</a:t>
            </a:r>
            <a:r>
              <a:rPr lang="en-US" sz="2800" dirty="0" smtClean="0"/>
              <a:t> mi</a:t>
            </a:r>
          </a:p>
          <a:p>
            <a:r>
              <a:rPr lang="en-US" sz="2800" dirty="0" smtClean="0"/>
              <a:t>+ Xinjiang – 3,042,326 </a:t>
            </a:r>
            <a:r>
              <a:rPr lang="en-US" sz="2800" dirty="0" err="1" smtClean="0"/>
              <a:t>sq</a:t>
            </a:r>
            <a:r>
              <a:rPr lang="en-US" sz="2800" dirty="0" smtClean="0"/>
              <a:t> mi</a:t>
            </a:r>
          </a:p>
          <a:p>
            <a:endParaRPr lang="en-US" sz="2800" dirty="0" smtClean="0"/>
          </a:p>
          <a:p>
            <a:r>
              <a:rPr lang="en-US" sz="2800" dirty="0" smtClean="0"/>
              <a:t>India – 1,269,346 </a:t>
            </a:r>
            <a:r>
              <a:rPr lang="en-US" sz="2800" dirty="0" err="1" smtClean="0"/>
              <a:t>sq</a:t>
            </a:r>
            <a:r>
              <a:rPr lang="en-US" sz="2800" dirty="0" smtClean="0"/>
              <a:t> mi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Australia – 2,969,907 </a:t>
            </a:r>
            <a:r>
              <a:rPr lang="en-US" sz="2800" dirty="0" err="1" smtClean="0"/>
              <a:t>sq</a:t>
            </a:r>
            <a:r>
              <a:rPr lang="en-US" sz="2800" dirty="0" smtClean="0"/>
              <a:t> mi</a:t>
            </a:r>
          </a:p>
          <a:p>
            <a:r>
              <a:rPr lang="en-US" sz="2800" dirty="0" smtClean="0"/>
              <a:t>Continental US – 3,119,885 </a:t>
            </a:r>
            <a:r>
              <a:rPr lang="en-US" sz="2800" dirty="0" err="1" smtClean="0"/>
              <a:t>sq</a:t>
            </a:r>
            <a:r>
              <a:rPr lang="en-US" sz="2800" dirty="0" smtClean="0"/>
              <a:t> mi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417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19" y="152400"/>
            <a:ext cx="8164481" cy="6584259"/>
          </a:xfrm>
        </p:spPr>
      </p:pic>
    </p:spTree>
    <p:extLst>
      <p:ext uri="{BB962C8B-B14F-4D97-AF65-F5344CB8AC3E}">
        <p14:creationId xmlns:p14="http://schemas.microsoft.com/office/powerpoint/2010/main" val="47133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1" y="609600"/>
            <a:ext cx="9170950" cy="5410200"/>
          </a:xfrm>
        </p:spPr>
      </p:pic>
    </p:spTree>
    <p:extLst>
      <p:ext uri="{BB962C8B-B14F-4D97-AF65-F5344CB8AC3E}">
        <p14:creationId xmlns:p14="http://schemas.microsoft.com/office/powerpoint/2010/main" val="337619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352140"/>
            <a:ext cx="7848600" cy="3505859"/>
          </a:xfrm>
          <a:prstGeom prst="rect">
            <a:avLst/>
          </a:prstGeom>
        </p:spPr>
      </p:pic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24800" cy="347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06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110" y="684755"/>
            <a:ext cx="9192109" cy="5563645"/>
          </a:xfrm>
        </p:spPr>
      </p:pic>
    </p:spTree>
    <p:extLst>
      <p:ext uri="{BB962C8B-B14F-4D97-AF65-F5344CB8AC3E}">
        <p14:creationId xmlns:p14="http://schemas.microsoft.com/office/powerpoint/2010/main" val="304756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09" y="0"/>
            <a:ext cx="8636000" cy="6477000"/>
          </a:xfrm>
        </p:spPr>
      </p:pic>
      <p:sp>
        <p:nvSpPr>
          <p:cNvPr id="3" name="TextBox 2"/>
          <p:cNvSpPr txBox="1"/>
          <p:nvPr/>
        </p:nvSpPr>
        <p:spPr>
          <a:xfrm>
            <a:off x="76200" y="6477000"/>
            <a:ext cx="2073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Western Kazakhstan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61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2400"/>
            <a:ext cx="9149719" cy="6096000"/>
          </a:xfrm>
        </p:spPr>
      </p:pic>
      <p:sp>
        <p:nvSpPr>
          <p:cNvPr id="3" name="TextBox 2"/>
          <p:cNvSpPr txBox="1"/>
          <p:nvPr/>
        </p:nvSpPr>
        <p:spPr>
          <a:xfrm>
            <a:off x="0" y="6412468"/>
            <a:ext cx="2093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Herding in Mongolia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52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" y="38645"/>
            <a:ext cx="9134099" cy="6819355"/>
          </a:xfrm>
        </p:spPr>
      </p:pic>
    </p:spTree>
    <p:extLst>
      <p:ext uri="{BB962C8B-B14F-4D97-AF65-F5344CB8AC3E}">
        <p14:creationId xmlns:p14="http://schemas.microsoft.com/office/powerpoint/2010/main" val="319200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47" y="135382"/>
            <a:ext cx="8909873" cy="5732018"/>
          </a:xfrm>
        </p:spPr>
      </p:pic>
      <p:sp>
        <p:nvSpPr>
          <p:cNvPr id="7" name="TextBox 6"/>
          <p:cNvSpPr txBox="1"/>
          <p:nvPr/>
        </p:nvSpPr>
        <p:spPr>
          <a:xfrm>
            <a:off x="76200" y="5944382"/>
            <a:ext cx="1222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Amu Darya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39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99" y="76200"/>
            <a:ext cx="8183301" cy="6734175"/>
          </a:xfrm>
        </p:spPr>
      </p:pic>
    </p:spTree>
    <p:extLst>
      <p:ext uri="{BB962C8B-B14F-4D97-AF65-F5344CB8AC3E}">
        <p14:creationId xmlns:p14="http://schemas.microsoft.com/office/powerpoint/2010/main" val="86562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29" y="152400"/>
            <a:ext cx="8923671" cy="5789232"/>
          </a:xfrm>
        </p:spPr>
      </p:pic>
      <p:sp>
        <p:nvSpPr>
          <p:cNvPr id="3" name="TextBox 2"/>
          <p:cNvSpPr txBox="1"/>
          <p:nvPr/>
        </p:nvSpPr>
        <p:spPr>
          <a:xfrm>
            <a:off x="228600" y="6400800"/>
            <a:ext cx="1558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Qanat</a:t>
            </a:r>
            <a:r>
              <a:rPr lang="en-US" dirty="0" smtClean="0"/>
              <a:t> or </a:t>
            </a:r>
            <a:r>
              <a:rPr lang="en-US" dirty="0" err="1" smtClean="0"/>
              <a:t>karez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28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42" y="76200"/>
            <a:ext cx="7530352" cy="6400800"/>
          </a:xfrm>
        </p:spPr>
      </p:pic>
      <p:sp>
        <p:nvSpPr>
          <p:cNvPr id="5" name="TextBox 4"/>
          <p:cNvSpPr txBox="1"/>
          <p:nvPr/>
        </p:nvSpPr>
        <p:spPr>
          <a:xfrm>
            <a:off x="76200" y="6477000"/>
            <a:ext cx="2349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Aral Sea: 1989 vs. 2008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08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1" y="297721"/>
            <a:ext cx="8912049" cy="5950679"/>
          </a:xfrm>
        </p:spPr>
      </p:pic>
      <p:sp>
        <p:nvSpPr>
          <p:cNvPr id="3" name="TextBox 2"/>
          <p:cNvSpPr txBox="1"/>
          <p:nvPr/>
        </p:nvSpPr>
        <p:spPr>
          <a:xfrm>
            <a:off x="152400" y="6400800"/>
            <a:ext cx="397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Medieval </a:t>
            </a:r>
            <a:r>
              <a:rPr lang="en-US" dirty="0" err="1" smtClean="0"/>
              <a:t>Sauran</a:t>
            </a:r>
            <a:r>
              <a:rPr lang="en-US" dirty="0"/>
              <a:t> </a:t>
            </a:r>
            <a:r>
              <a:rPr lang="en-US" dirty="0" smtClean="0"/>
              <a:t>in </a:t>
            </a:r>
            <a:r>
              <a:rPr lang="en-US" dirty="0" err="1" smtClean="0"/>
              <a:t>Karatobe</a:t>
            </a:r>
            <a:r>
              <a:rPr lang="en-US" dirty="0" smtClean="0"/>
              <a:t> Kazakhstan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63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1" y="122134"/>
            <a:ext cx="8803513" cy="5897666"/>
          </a:xfrm>
        </p:spPr>
      </p:pic>
      <p:sp>
        <p:nvSpPr>
          <p:cNvPr id="5" name="TextBox 4"/>
          <p:cNvSpPr txBox="1"/>
          <p:nvPr/>
        </p:nvSpPr>
        <p:spPr>
          <a:xfrm>
            <a:off x="152400" y="6096000"/>
            <a:ext cx="2102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Marw</a:t>
            </a:r>
            <a:r>
              <a:rPr lang="en-US" dirty="0" smtClean="0"/>
              <a:t>, Turkmenistan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19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103068"/>
            <a:ext cx="8731476" cy="6450132"/>
          </a:xfrm>
        </p:spPr>
      </p:pic>
      <p:sp>
        <p:nvSpPr>
          <p:cNvPr id="3" name="TextBox 2"/>
          <p:cNvSpPr txBox="1"/>
          <p:nvPr/>
        </p:nvSpPr>
        <p:spPr>
          <a:xfrm>
            <a:off x="0" y="6477000"/>
            <a:ext cx="4084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Pamir Mountains – The Roof of the World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00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" y="0"/>
            <a:ext cx="8534399" cy="6400799"/>
          </a:xfrm>
        </p:spPr>
      </p:pic>
      <p:sp>
        <p:nvSpPr>
          <p:cNvPr id="3" name="TextBox 2"/>
          <p:cNvSpPr txBox="1"/>
          <p:nvPr/>
        </p:nvSpPr>
        <p:spPr>
          <a:xfrm>
            <a:off x="119743" y="6400800"/>
            <a:ext cx="1300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Khyber Pass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10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8534399" cy="6400799"/>
          </a:xfrm>
        </p:spPr>
      </p:pic>
      <p:sp>
        <p:nvSpPr>
          <p:cNvPr id="3" name="TextBox 2"/>
          <p:cNvSpPr txBox="1"/>
          <p:nvPr/>
        </p:nvSpPr>
        <p:spPr>
          <a:xfrm>
            <a:off x="82992" y="6477000"/>
            <a:ext cx="3650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Kabul and the Hindu Kush mountains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8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</TotalTime>
  <Words>98</Words>
  <Application>Microsoft Office PowerPoint</Application>
  <PresentationFormat>On-screen Show (4:3)</PresentationFormat>
  <Paragraphs>26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Setting the Stage: Geography</vt:lpstr>
      <vt:lpstr>PowerPoint Presentation</vt:lpstr>
      <vt:lpstr>How Big is Central Asia?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Setting the Stage: Geography</dc:title>
  <dc:creator>Rob</dc:creator>
  <cp:lastModifiedBy>Rob</cp:lastModifiedBy>
  <cp:revision>13</cp:revision>
  <dcterms:created xsi:type="dcterms:W3CDTF">2012-08-28T19:36:56Z</dcterms:created>
  <dcterms:modified xsi:type="dcterms:W3CDTF">2014-08-26T15:44:23Z</dcterms:modified>
</cp:coreProperties>
</file>